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Setup Grotesk Bold" charset="1" panose="00000000000000000000"/>
      <p:regular r:id="rId13"/>
    </p:embeddedFont>
    <p:embeddedFont>
      <p:font typeface="Setup Grotesk" charset="1" panose="00000000000000000000"/>
      <p:regular r:id="rId14"/>
    </p:embeddedFont>
    <p:embeddedFont>
      <p:font typeface="Darker Grotesque Semi-Bold" charset="1" panose="00000000000000000000"/>
      <p:regular r:id="rId15"/>
    </p:embeddedFont>
    <p:embeddedFont>
      <p:font typeface="Darker Grotesque" charset="1" panose="00000000000000000000"/>
      <p:regular r:id="rId16"/>
    </p:embeddedFont>
    <p:embeddedFont>
      <p:font typeface="Open Sans Condensed Bold" charset="1" panose="00000000000000000000"/>
      <p:regular r:id="rId17"/>
    </p:embeddedFont>
    <p:embeddedFont>
      <p:font typeface="Darker Grotesque Medium" charset="1" panose="00000000000000000000"/>
      <p:regular r:id="rId18"/>
    </p:embeddedFont>
    <p:embeddedFont>
      <p:font typeface="Darker Grotesque Bold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https://chatgpt.com/g/g-67d3c569f1008191b494439f5cf8e3e3-asistent-pro-rozvoj-mysleni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9.png" Type="http://schemas.openxmlformats.org/officeDocument/2006/relationships/image"/><Relationship Id="rId12" Target="../media/image10.sv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2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192423">
            <a:off x="10918244" y="9255572"/>
            <a:ext cx="320252" cy="550433"/>
          </a:xfrm>
          <a:custGeom>
            <a:avLst/>
            <a:gdLst/>
            <a:ahLst/>
            <a:cxnLst/>
            <a:rect r="r" b="b" t="t" l="l"/>
            <a:pathLst>
              <a:path h="550433" w="320252">
                <a:moveTo>
                  <a:pt x="0" y="0"/>
                </a:moveTo>
                <a:lnTo>
                  <a:pt x="320252" y="0"/>
                </a:lnTo>
                <a:lnTo>
                  <a:pt x="320252" y="550433"/>
                </a:lnTo>
                <a:lnTo>
                  <a:pt x="0" y="550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3287">
            <a:off x="5100155" y="9293239"/>
            <a:ext cx="1049182" cy="1099143"/>
          </a:xfrm>
          <a:custGeom>
            <a:avLst/>
            <a:gdLst/>
            <a:ahLst/>
            <a:cxnLst/>
            <a:rect r="r" b="b" t="t" l="l"/>
            <a:pathLst>
              <a:path h="1099143" w="1049182">
                <a:moveTo>
                  <a:pt x="0" y="0"/>
                </a:moveTo>
                <a:lnTo>
                  <a:pt x="1049182" y="0"/>
                </a:lnTo>
                <a:lnTo>
                  <a:pt x="1049182" y="1099144"/>
                </a:lnTo>
                <a:lnTo>
                  <a:pt x="0" y="10991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66193">
            <a:off x="9547806" y="1100654"/>
            <a:ext cx="807654" cy="621159"/>
          </a:xfrm>
          <a:custGeom>
            <a:avLst/>
            <a:gdLst/>
            <a:ahLst/>
            <a:cxnLst/>
            <a:rect r="r" b="b" t="t" l="l"/>
            <a:pathLst>
              <a:path h="621159" w="807654">
                <a:moveTo>
                  <a:pt x="0" y="0"/>
                </a:moveTo>
                <a:lnTo>
                  <a:pt x="807654" y="0"/>
                </a:lnTo>
                <a:lnTo>
                  <a:pt x="807654" y="621160"/>
                </a:lnTo>
                <a:lnTo>
                  <a:pt x="0" y="621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544037" y="321406"/>
            <a:ext cx="1369760" cy="707294"/>
          </a:xfrm>
          <a:custGeom>
            <a:avLst/>
            <a:gdLst/>
            <a:ahLst/>
            <a:cxnLst/>
            <a:rect r="r" b="b" t="t" l="l"/>
            <a:pathLst>
              <a:path h="707294" w="1369760">
                <a:moveTo>
                  <a:pt x="0" y="0"/>
                </a:moveTo>
                <a:lnTo>
                  <a:pt x="1369761" y="0"/>
                </a:lnTo>
                <a:lnTo>
                  <a:pt x="1369761" y="707294"/>
                </a:lnTo>
                <a:lnTo>
                  <a:pt x="0" y="7072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27099">
            <a:off x="7857732" y="7684424"/>
            <a:ext cx="2306625" cy="4394334"/>
          </a:xfrm>
          <a:custGeom>
            <a:avLst/>
            <a:gdLst/>
            <a:ahLst/>
            <a:cxnLst/>
            <a:rect r="r" b="b" t="t" l="l"/>
            <a:pathLst>
              <a:path h="4394334" w="2306625">
                <a:moveTo>
                  <a:pt x="0" y="0"/>
                </a:moveTo>
                <a:lnTo>
                  <a:pt x="2306625" y="0"/>
                </a:lnTo>
                <a:lnTo>
                  <a:pt x="2306625" y="4394334"/>
                </a:lnTo>
                <a:lnTo>
                  <a:pt x="0" y="43943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0605">
            <a:off x="13397914" y="7934492"/>
            <a:ext cx="2115393" cy="3032386"/>
          </a:xfrm>
          <a:custGeom>
            <a:avLst/>
            <a:gdLst/>
            <a:ahLst/>
            <a:cxnLst/>
            <a:rect r="r" b="b" t="t" l="l"/>
            <a:pathLst>
              <a:path h="3032386" w="2115393">
                <a:moveTo>
                  <a:pt x="0" y="0"/>
                </a:moveTo>
                <a:lnTo>
                  <a:pt x="2115393" y="0"/>
                </a:lnTo>
                <a:lnTo>
                  <a:pt x="2115393" y="3032386"/>
                </a:lnTo>
                <a:lnTo>
                  <a:pt x="0" y="30323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9495554" y="6355116"/>
            <a:ext cx="2949245" cy="4828574"/>
          </a:xfrm>
          <a:custGeom>
            <a:avLst/>
            <a:gdLst/>
            <a:ahLst/>
            <a:cxnLst/>
            <a:rect r="r" b="b" t="t" l="l"/>
            <a:pathLst>
              <a:path h="4828574" w="2949245">
                <a:moveTo>
                  <a:pt x="2949245" y="0"/>
                </a:moveTo>
                <a:lnTo>
                  <a:pt x="0" y="0"/>
                </a:lnTo>
                <a:lnTo>
                  <a:pt x="0" y="4828574"/>
                </a:lnTo>
                <a:lnTo>
                  <a:pt x="2949245" y="4828574"/>
                </a:lnTo>
                <a:lnTo>
                  <a:pt x="2949245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2935175" y="3287200"/>
            <a:ext cx="7119143" cy="8149796"/>
          </a:xfrm>
          <a:custGeom>
            <a:avLst/>
            <a:gdLst/>
            <a:ahLst/>
            <a:cxnLst/>
            <a:rect r="r" b="b" t="t" l="l"/>
            <a:pathLst>
              <a:path h="8149796" w="7119143">
                <a:moveTo>
                  <a:pt x="7119143" y="0"/>
                </a:moveTo>
                <a:lnTo>
                  <a:pt x="0" y="0"/>
                </a:lnTo>
                <a:lnTo>
                  <a:pt x="0" y="8149797"/>
                </a:lnTo>
                <a:lnTo>
                  <a:pt x="7119143" y="8149797"/>
                </a:lnTo>
                <a:lnTo>
                  <a:pt x="7119143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912610">
            <a:off x="7297295" y="8410455"/>
            <a:ext cx="417685" cy="717897"/>
          </a:xfrm>
          <a:custGeom>
            <a:avLst/>
            <a:gdLst/>
            <a:ahLst/>
            <a:cxnLst/>
            <a:rect r="r" b="b" t="t" l="l"/>
            <a:pathLst>
              <a:path h="717897" w="417685">
                <a:moveTo>
                  <a:pt x="417685" y="0"/>
                </a:moveTo>
                <a:lnTo>
                  <a:pt x="0" y="0"/>
                </a:lnTo>
                <a:lnTo>
                  <a:pt x="0" y="717896"/>
                </a:lnTo>
                <a:lnTo>
                  <a:pt x="417685" y="717896"/>
                </a:lnTo>
                <a:lnTo>
                  <a:pt x="4176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00481" y="7788626"/>
            <a:ext cx="3403127" cy="1386001"/>
          </a:xfrm>
          <a:custGeom>
            <a:avLst/>
            <a:gdLst/>
            <a:ahLst/>
            <a:cxnLst/>
            <a:rect r="r" b="b" t="t" l="l"/>
            <a:pathLst>
              <a:path h="1386001" w="3403127">
                <a:moveTo>
                  <a:pt x="0" y="0"/>
                </a:moveTo>
                <a:lnTo>
                  <a:pt x="3403128" y="0"/>
                </a:lnTo>
                <a:lnTo>
                  <a:pt x="3403128" y="1386001"/>
                </a:lnTo>
                <a:lnTo>
                  <a:pt x="0" y="138600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2291754"/>
            <a:ext cx="9116256" cy="1301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80"/>
              </a:lnSpc>
              <a:spcBef>
                <a:spcPct val="0"/>
              </a:spcBef>
            </a:pPr>
            <a:r>
              <a:rPr lang="en-US" b="true" sz="9000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Rozvoj myslenia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3630969"/>
            <a:ext cx="9116256" cy="645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40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Setup Grotesk"/>
                <a:ea typeface="Setup Grotesk"/>
                <a:cs typeface="Setup Grotesk"/>
                <a:sym typeface="Setup Grotesk"/>
              </a:rPr>
              <a:t>s využitím četbota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02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093216" y="1028700"/>
            <a:ext cx="12101568" cy="8229600"/>
          </a:xfrm>
          <a:custGeom>
            <a:avLst/>
            <a:gdLst/>
            <a:ahLst/>
            <a:cxnLst/>
            <a:rect r="r" b="b" t="t" l="l"/>
            <a:pathLst>
              <a:path h="8229600" w="12101568">
                <a:moveTo>
                  <a:pt x="0" y="0"/>
                </a:moveTo>
                <a:lnTo>
                  <a:pt x="12101568" y="0"/>
                </a:lnTo>
                <a:lnTo>
                  <a:pt x="121015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8610" r="-19218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03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767376" y="2794828"/>
            <a:ext cx="4753248" cy="4753248"/>
          </a:xfrm>
          <a:custGeom>
            <a:avLst/>
            <a:gdLst/>
            <a:ahLst/>
            <a:cxnLst/>
            <a:rect r="r" b="b" t="t" l="l"/>
            <a:pathLst>
              <a:path h="4753248" w="4753248">
                <a:moveTo>
                  <a:pt x="0" y="0"/>
                </a:moveTo>
                <a:lnTo>
                  <a:pt x="4753248" y="0"/>
                </a:lnTo>
                <a:lnTo>
                  <a:pt x="4753248" y="4753248"/>
                </a:lnTo>
                <a:lnTo>
                  <a:pt x="0" y="4753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w="85725" cap="sq">
            <a:solidFill>
              <a:srgbClr val="0D3BCF"/>
            </a:solidFill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1028700" y="8041406"/>
            <a:ext cx="16230600" cy="705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79"/>
              </a:lnSpc>
              <a:spcBef>
                <a:spcPct val="0"/>
              </a:spcBef>
            </a:pPr>
            <a:r>
              <a:rPr lang="en-US" sz="5279" strike="noStrike" u="sng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  <a:hlinkClick r:id="rId4" tooltip="https://chatgpt.com/g/g-67d3c569f1008191b494439f5cf8e3e3-asistent-pro-rozvoj-mysleni"/>
              </a:rPr>
              <a:t>Odkaz na AI asistenta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465841"/>
            <a:ext cx="16230600" cy="811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79"/>
              </a:lnSpc>
              <a:spcBef>
                <a:spcPct val="0"/>
              </a:spcBef>
            </a:pPr>
            <a:r>
              <a:rPr lang="en-US" sz="6079" strike="noStrike" u="none">
                <a:solidFill>
                  <a:srgbClr val="000000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Asistent na rozvoj myslenia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04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934426" y="3953368"/>
            <a:ext cx="9565276" cy="1296229"/>
          </a:xfrm>
          <a:custGeom>
            <a:avLst/>
            <a:gdLst/>
            <a:ahLst/>
            <a:cxnLst/>
            <a:rect r="r" b="b" t="t" l="l"/>
            <a:pathLst>
              <a:path h="1296229" w="9565276">
                <a:moveTo>
                  <a:pt x="0" y="0"/>
                </a:moveTo>
                <a:lnTo>
                  <a:pt x="9565276" y="0"/>
                </a:lnTo>
                <a:lnTo>
                  <a:pt x="9565276" y="1296229"/>
                </a:lnTo>
                <a:lnTo>
                  <a:pt x="0" y="12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34426" y="5428143"/>
            <a:ext cx="9565276" cy="1296229"/>
          </a:xfrm>
          <a:custGeom>
            <a:avLst/>
            <a:gdLst/>
            <a:ahLst/>
            <a:cxnLst/>
            <a:rect r="r" b="b" t="t" l="l"/>
            <a:pathLst>
              <a:path h="1296229" w="9565276">
                <a:moveTo>
                  <a:pt x="0" y="0"/>
                </a:moveTo>
                <a:lnTo>
                  <a:pt x="9565276" y="0"/>
                </a:lnTo>
                <a:lnTo>
                  <a:pt x="9565276" y="1296229"/>
                </a:lnTo>
                <a:lnTo>
                  <a:pt x="0" y="12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934426" y="6930094"/>
            <a:ext cx="9565276" cy="1296229"/>
          </a:xfrm>
          <a:custGeom>
            <a:avLst/>
            <a:gdLst/>
            <a:ahLst/>
            <a:cxnLst/>
            <a:rect r="r" b="b" t="t" l="l"/>
            <a:pathLst>
              <a:path h="1296229" w="9565276">
                <a:moveTo>
                  <a:pt x="0" y="0"/>
                </a:moveTo>
                <a:lnTo>
                  <a:pt x="9565276" y="0"/>
                </a:lnTo>
                <a:lnTo>
                  <a:pt x="9565276" y="1296229"/>
                </a:lnTo>
                <a:lnTo>
                  <a:pt x="0" y="12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115492" y="4142035"/>
            <a:ext cx="932202" cy="932202"/>
          </a:xfrm>
          <a:custGeom>
            <a:avLst/>
            <a:gdLst/>
            <a:ahLst/>
            <a:cxnLst/>
            <a:rect r="r" b="b" t="t" l="l"/>
            <a:pathLst>
              <a:path h="932202" w="932202">
                <a:moveTo>
                  <a:pt x="0" y="0"/>
                </a:moveTo>
                <a:lnTo>
                  <a:pt x="932202" y="0"/>
                </a:lnTo>
                <a:lnTo>
                  <a:pt x="932202" y="932202"/>
                </a:lnTo>
                <a:lnTo>
                  <a:pt x="0" y="932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15492" y="5616810"/>
            <a:ext cx="932202" cy="932202"/>
          </a:xfrm>
          <a:custGeom>
            <a:avLst/>
            <a:gdLst/>
            <a:ahLst/>
            <a:cxnLst/>
            <a:rect r="r" b="b" t="t" l="l"/>
            <a:pathLst>
              <a:path h="932202" w="932202">
                <a:moveTo>
                  <a:pt x="0" y="0"/>
                </a:moveTo>
                <a:lnTo>
                  <a:pt x="932202" y="0"/>
                </a:lnTo>
                <a:lnTo>
                  <a:pt x="932202" y="932202"/>
                </a:lnTo>
                <a:lnTo>
                  <a:pt x="0" y="932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115492" y="7118761"/>
            <a:ext cx="932202" cy="932202"/>
          </a:xfrm>
          <a:custGeom>
            <a:avLst/>
            <a:gdLst/>
            <a:ahLst/>
            <a:cxnLst/>
            <a:rect r="r" b="b" t="t" l="l"/>
            <a:pathLst>
              <a:path h="932202" w="932202">
                <a:moveTo>
                  <a:pt x="0" y="0"/>
                </a:moveTo>
                <a:lnTo>
                  <a:pt x="932202" y="0"/>
                </a:lnTo>
                <a:lnTo>
                  <a:pt x="932202" y="932202"/>
                </a:lnTo>
                <a:lnTo>
                  <a:pt x="0" y="932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50156" y="2207028"/>
            <a:ext cx="9376424" cy="1421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37"/>
              </a:lnSpc>
              <a:spcBef>
                <a:spcPct val="0"/>
              </a:spcBef>
            </a:pPr>
            <a:r>
              <a:rPr lang="en-US" b="true" sz="5537" strike="noStrike" u="none">
                <a:solidFill>
                  <a:srgbClr val="FF85C8">
                    <a:alpha val="37647"/>
                  </a:srgbClr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Tri jednoduché, ale zásadné pravidlá práce s četbotmi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59633" y="4312576"/>
            <a:ext cx="7187963" cy="603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Vytváraj zrozumiteľné zadania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59633" y="5787351"/>
            <a:ext cx="7793489" cy="603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Nad textom od četbota premýšľaj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59633" y="7289302"/>
            <a:ext cx="6566352" cy="603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Informácie si overuj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02647" y="4352230"/>
            <a:ext cx="273532" cy="593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02647" y="5827005"/>
            <a:ext cx="273532" cy="593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02647" y="7328956"/>
            <a:ext cx="273532" cy="593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07548" y="2165452"/>
            <a:ext cx="8754814" cy="1421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37"/>
              </a:lnSpc>
              <a:spcBef>
                <a:spcPct val="0"/>
              </a:spcBef>
            </a:pPr>
            <a:r>
              <a:rPr lang="en-US" b="true" sz="5537" strike="noStrike" u="none">
                <a:solidFill>
                  <a:srgbClr val="0C3A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Tri jednoduché, ale zásadné pravidlá práce s četbotmi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3701208" y="2578800"/>
            <a:ext cx="4960583" cy="6076021"/>
          </a:xfrm>
          <a:custGeom>
            <a:avLst/>
            <a:gdLst/>
            <a:ahLst/>
            <a:cxnLst/>
            <a:rect r="r" b="b" t="t" l="l"/>
            <a:pathLst>
              <a:path h="6076021" w="4960583">
                <a:moveTo>
                  <a:pt x="0" y="0"/>
                </a:moveTo>
                <a:lnTo>
                  <a:pt x="4960582" y="0"/>
                </a:lnTo>
                <a:lnTo>
                  <a:pt x="4960582" y="6076021"/>
                </a:lnTo>
                <a:lnTo>
                  <a:pt x="0" y="60760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05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35409" y="1421784"/>
            <a:ext cx="7555217" cy="1685714"/>
            <a:chOff x="0" y="0"/>
            <a:chExt cx="920317" cy="2053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20317" cy="205341"/>
            </a:xfrm>
            <a:custGeom>
              <a:avLst/>
              <a:gdLst/>
              <a:ahLst/>
              <a:cxnLst/>
              <a:rect r="r" b="b" t="t" l="l"/>
              <a:pathLst>
                <a:path h="205341" w="920317">
                  <a:moveTo>
                    <a:pt x="19470" y="0"/>
                  </a:moveTo>
                  <a:lnTo>
                    <a:pt x="900848" y="0"/>
                  </a:lnTo>
                  <a:cubicBezTo>
                    <a:pt x="911601" y="0"/>
                    <a:pt x="920317" y="8717"/>
                    <a:pt x="920317" y="19470"/>
                  </a:cubicBezTo>
                  <a:lnTo>
                    <a:pt x="920317" y="185871"/>
                  </a:lnTo>
                  <a:cubicBezTo>
                    <a:pt x="920317" y="196624"/>
                    <a:pt x="911601" y="205341"/>
                    <a:pt x="900848" y="205341"/>
                  </a:cubicBezTo>
                  <a:lnTo>
                    <a:pt x="19470" y="205341"/>
                  </a:lnTo>
                  <a:cubicBezTo>
                    <a:pt x="8717" y="205341"/>
                    <a:pt x="0" y="196624"/>
                    <a:pt x="0" y="185871"/>
                  </a:cubicBezTo>
                  <a:lnTo>
                    <a:pt x="0" y="19470"/>
                  </a:lnTo>
                  <a:cubicBezTo>
                    <a:pt x="0" y="8717"/>
                    <a:pt x="8717" y="0"/>
                    <a:pt x="19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D3BC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920317" cy="1386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99"/>
                </a:lnSpc>
                <a:spcBef>
                  <a:spcPct val="0"/>
                </a:spcBef>
              </a:pP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Máme pred sebou skupinovú prácu na tému 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[holokaust]. Ako by sme mohli postupovať a aké otázky si položiť, kým začneme?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35409" y="3471797"/>
            <a:ext cx="7555217" cy="2078037"/>
            <a:chOff x="0" y="0"/>
            <a:chExt cx="920317" cy="2531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20317" cy="253130"/>
            </a:xfrm>
            <a:custGeom>
              <a:avLst/>
              <a:gdLst/>
              <a:ahLst/>
              <a:cxnLst/>
              <a:rect r="r" b="b" t="t" l="l"/>
              <a:pathLst>
                <a:path h="253130" w="920317">
                  <a:moveTo>
                    <a:pt x="19470" y="0"/>
                  </a:moveTo>
                  <a:lnTo>
                    <a:pt x="900848" y="0"/>
                  </a:lnTo>
                  <a:cubicBezTo>
                    <a:pt x="911601" y="0"/>
                    <a:pt x="920317" y="8717"/>
                    <a:pt x="920317" y="19470"/>
                  </a:cubicBezTo>
                  <a:lnTo>
                    <a:pt x="920317" y="233661"/>
                  </a:lnTo>
                  <a:cubicBezTo>
                    <a:pt x="920317" y="244413"/>
                    <a:pt x="911601" y="253130"/>
                    <a:pt x="900848" y="253130"/>
                  </a:cubicBezTo>
                  <a:lnTo>
                    <a:pt x="19470" y="253130"/>
                  </a:lnTo>
                  <a:cubicBezTo>
                    <a:pt x="8717" y="253130"/>
                    <a:pt x="0" y="244413"/>
                    <a:pt x="0" y="233661"/>
                  </a:cubicBezTo>
                  <a:lnTo>
                    <a:pt x="0" y="19470"/>
                  </a:lnTo>
                  <a:cubicBezTo>
                    <a:pt x="0" y="8717"/>
                    <a:pt x="8717" y="0"/>
                    <a:pt x="19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D3BCF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66675"/>
              <a:ext cx="920317" cy="1864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99"/>
                </a:lnSpc>
                <a:spcBef>
                  <a:spcPct val="0"/>
                </a:spcBef>
              </a:pP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Prečo [je dobré recyklovať]? Pomôž mi na tému nazrieť z viacerých strán, klaď mi konkrétne otázky a vyžaduj odo mňa odpoveď, ktorú potom 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vyhodno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tíš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.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5409" y="5914133"/>
            <a:ext cx="7555217" cy="1293392"/>
            <a:chOff x="0" y="0"/>
            <a:chExt cx="920317" cy="15755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20317" cy="157551"/>
            </a:xfrm>
            <a:custGeom>
              <a:avLst/>
              <a:gdLst/>
              <a:ahLst/>
              <a:cxnLst/>
              <a:rect r="r" b="b" t="t" l="l"/>
              <a:pathLst>
                <a:path h="157551" w="920317">
                  <a:moveTo>
                    <a:pt x="19470" y="0"/>
                  </a:moveTo>
                  <a:lnTo>
                    <a:pt x="900848" y="0"/>
                  </a:lnTo>
                  <a:cubicBezTo>
                    <a:pt x="911601" y="0"/>
                    <a:pt x="920317" y="8717"/>
                    <a:pt x="920317" y="19470"/>
                  </a:cubicBezTo>
                  <a:lnTo>
                    <a:pt x="920317" y="138081"/>
                  </a:lnTo>
                  <a:cubicBezTo>
                    <a:pt x="920317" y="148834"/>
                    <a:pt x="911601" y="157551"/>
                    <a:pt x="900848" y="157551"/>
                  </a:cubicBezTo>
                  <a:lnTo>
                    <a:pt x="19470" y="157551"/>
                  </a:lnTo>
                  <a:cubicBezTo>
                    <a:pt x="8717" y="157551"/>
                    <a:pt x="0" y="148834"/>
                    <a:pt x="0" y="138081"/>
                  </a:cubicBezTo>
                  <a:lnTo>
                    <a:pt x="0" y="19470"/>
                  </a:lnTo>
                  <a:cubicBezTo>
                    <a:pt x="0" y="8717"/>
                    <a:pt x="8717" y="0"/>
                    <a:pt x="19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D3BC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66675"/>
              <a:ext cx="920317" cy="90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99"/>
                </a:lnSpc>
                <a:spcBef>
                  <a:spcPct val="0"/>
                </a:spcBef>
              </a:pP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Chcem sa naučiť [programovací jazyk 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Python],</a:t>
              </a:r>
            </a:p>
            <a:p>
              <a:pPr algn="ctr" marL="0" indent="0" lvl="0">
                <a:lnSpc>
                  <a:spcPts val="3199"/>
                </a:lnSpc>
                <a:spcBef>
                  <a:spcPct val="0"/>
                </a:spcBef>
              </a:pP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ale neviem, ako začať.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497374" y="7179502"/>
            <a:ext cx="7555217" cy="1685714"/>
            <a:chOff x="0" y="0"/>
            <a:chExt cx="920317" cy="205341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20317" cy="205341"/>
            </a:xfrm>
            <a:custGeom>
              <a:avLst/>
              <a:gdLst/>
              <a:ahLst/>
              <a:cxnLst/>
              <a:rect r="r" b="b" t="t" l="l"/>
              <a:pathLst>
                <a:path h="205341" w="920317">
                  <a:moveTo>
                    <a:pt x="19470" y="0"/>
                  </a:moveTo>
                  <a:lnTo>
                    <a:pt x="900848" y="0"/>
                  </a:lnTo>
                  <a:cubicBezTo>
                    <a:pt x="911601" y="0"/>
                    <a:pt x="920317" y="8717"/>
                    <a:pt x="920317" y="19470"/>
                  </a:cubicBezTo>
                  <a:lnTo>
                    <a:pt x="920317" y="185871"/>
                  </a:lnTo>
                  <a:cubicBezTo>
                    <a:pt x="920317" y="196624"/>
                    <a:pt x="911601" y="205341"/>
                    <a:pt x="900848" y="205341"/>
                  </a:cubicBezTo>
                  <a:lnTo>
                    <a:pt x="19470" y="205341"/>
                  </a:lnTo>
                  <a:cubicBezTo>
                    <a:pt x="8717" y="205341"/>
                    <a:pt x="0" y="196624"/>
                    <a:pt x="0" y="185871"/>
                  </a:cubicBezTo>
                  <a:lnTo>
                    <a:pt x="0" y="19470"/>
                  </a:lnTo>
                  <a:cubicBezTo>
                    <a:pt x="0" y="8717"/>
                    <a:pt x="8717" y="0"/>
                    <a:pt x="19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D3BC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66675"/>
              <a:ext cx="920317" cy="1386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99"/>
                </a:lnSpc>
                <a:spcBef>
                  <a:spcPct val="0"/>
                </a:spcBef>
              </a:pP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Chystám sa na [experiment s elektrickými obvodmi]. [Musím zapojiť žiarovku k zdroju</a:t>
              </a:r>
            </a:p>
            <a:p>
              <a:pPr algn="ctr" marL="0" indent="0" lvl="0">
                <a:lnSpc>
                  <a:spcPts val="3199"/>
                </a:lnSpc>
                <a:spcBef>
                  <a:spcPct val="0"/>
                </a:spcBef>
              </a:pP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a spínaču.] Premýšľam, ako to urobiť.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497374" y="1421784"/>
            <a:ext cx="7555217" cy="2078037"/>
            <a:chOff x="0" y="0"/>
            <a:chExt cx="920317" cy="2531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20317" cy="253130"/>
            </a:xfrm>
            <a:custGeom>
              <a:avLst/>
              <a:gdLst/>
              <a:ahLst/>
              <a:cxnLst/>
              <a:rect r="r" b="b" t="t" l="l"/>
              <a:pathLst>
                <a:path h="253130" w="920317">
                  <a:moveTo>
                    <a:pt x="19470" y="0"/>
                  </a:moveTo>
                  <a:lnTo>
                    <a:pt x="900848" y="0"/>
                  </a:lnTo>
                  <a:cubicBezTo>
                    <a:pt x="911601" y="0"/>
                    <a:pt x="920317" y="8717"/>
                    <a:pt x="920317" y="19470"/>
                  </a:cubicBezTo>
                  <a:lnTo>
                    <a:pt x="920317" y="233661"/>
                  </a:lnTo>
                  <a:cubicBezTo>
                    <a:pt x="920317" y="244413"/>
                    <a:pt x="911601" y="253130"/>
                    <a:pt x="900848" y="253130"/>
                  </a:cubicBezTo>
                  <a:lnTo>
                    <a:pt x="19470" y="253130"/>
                  </a:lnTo>
                  <a:cubicBezTo>
                    <a:pt x="8717" y="253130"/>
                    <a:pt x="0" y="244413"/>
                    <a:pt x="0" y="233661"/>
                  </a:cubicBezTo>
                  <a:lnTo>
                    <a:pt x="0" y="19470"/>
                  </a:lnTo>
                  <a:cubicBezTo>
                    <a:pt x="0" y="8717"/>
                    <a:pt x="8717" y="0"/>
                    <a:pt x="19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D3BCF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66675"/>
              <a:ext cx="920317" cy="1864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9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Na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[dejepise] za sebou máme tému 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[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Slovenského národného obrodenia]. Chcem zistiť, či sa mi podarilo naučiť sa všetko potrebné. Klaď mi otázky a vyhodnoť moje odpovede.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497374" y="3864119"/>
            <a:ext cx="7555217" cy="1293392"/>
            <a:chOff x="0" y="0"/>
            <a:chExt cx="920317" cy="157551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20317" cy="157551"/>
            </a:xfrm>
            <a:custGeom>
              <a:avLst/>
              <a:gdLst/>
              <a:ahLst/>
              <a:cxnLst/>
              <a:rect r="r" b="b" t="t" l="l"/>
              <a:pathLst>
                <a:path h="157551" w="920317">
                  <a:moveTo>
                    <a:pt x="19470" y="0"/>
                  </a:moveTo>
                  <a:lnTo>
                    <a:pt x="900848" y="0"/>
                  </a:lnTo>
                  <a:cubicBezTo>
                    <a:pt x="911601" y="0"/>
                    <a:pt x="920317" y="8717"/>
                    <a:pt x="920317" y="19470"/>
                  </a:cubicBezTo>
                  <a:lnTo>
                    <a:pt x="920317" y="138081"/>
                  </a:lnTo>
                  <a:cubicBezTo>
                    <a:pt x="920317" y="148834"/>
                    <a:pt x="911601" y="157551"/>
                    <a:pt x="900848" y="157551"/>
                  </a:cubicBezTo>
                  <a:lnTo>
                    <a:pt x="19470" y="157551"/>
                  </a:lnTo>
                  <a:cubicBezTo>
                    <a:pt x="8717" y="157551"/>
                    <a:pt x="0" y="148834"/>
                    <a:pt x="0" y="138081"/>
                  </a:cubicBezTo>
                  <a:lnTo>
                    <a:pt x="0" y="19470"/>
                  </a:lnTo>
                  <a:cubicBezTo>
                    <a:pt x="0" y="8717"/>
                    <a:pt x="8717" y="0"/>
                    <a:pt x="19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D3BC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66675"/>
              <a:ext cx="920317" cy="90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99"/>
                </a:lnSpc>
                <a:spcBef>
                  <a:spcPct val="0"/>
                </a:spcBef>
              </a:pP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Píšem do školského časopisu článok na tému 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[ekologické poľnohospodárstvo].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497374" y="5521811"/>
            <a:ext cx="7555217" cy="1293392"/>
            <a:chOff x="0" y="0"/>
            <a:chExt cx="920317" cy="15755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20317" cy="157551"/>
            </a:xfrm>
            <a:custGeom>
              <a:avLst/>
              <a:gdLst/>
              <a:ahLst/>
              <a:cxnLst/>
              <a:rect r="r" b="b" t="t" l="l"/>
              <a:pathLst>
                <a:path h="157551" w="920317">
                  <a:moveTo>
                    <a:pt x="19470" y="0"/>
                  </a:moveTo>
                  <a:lnTo>
                    <a:pt x="900848" y="0"/>
                  </a:lnTo>
                  <a:cubicBezTo>
                    <a:pt x="911601" y="0"/>
                    <a:pt x="920317" y="8717"/>
                    <a:pt x="920317" y="19470"/>
                  </a:cubicBezTo>
                  <a:lnTo>
                    <a:pt x="920317" y="138081"/>
                  </a:lnTo>
                  <a:cubicBezTo>
                    <a:pt x="920317" y="148834"/>
                    <a:pt x="911601" y="157551"/>
                    <a:pt x="900848" y="157551"/>
                  </a:cubicBezTo>
                  <a:lnTo>
                    <a:pt x="19470" y="157551"/>
                  </a:lnTo>
                  <a:cubicBezTo>
                    <a:pt x="8717" y="157551"/>
                    <a:pt x="0" y="148834"/>
                    <a:pt x="0" y="138081"/>
                  </a:cubicBezTo>
                  <a:lnTo>
                    <a:pt x="0" y="19470"/>
                  </a:lnTo>
                  <a:cubicBezTo>
                    <a:pt x="0" y="8717"/>
                    <a:pt x="8717" y="0"/>
                    <a:pt x="19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D3BC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66675"/>
              <a:ext cx="920317" cy="90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9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Chce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m s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a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zlepši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ť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 v [behu], ale n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ev</a:t>
              </a: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iem, ako na to.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261908" y="7571824"/>
            <a:ext cx="7555217" cy="1293392"/>
            <a:chOff x="0" y="0"/>
            <a:chExt cx="920317" cy="15755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920317" cy="157551"/>
            </a:xfrm>
            <a:custGeom>
              <a:avLst/>
              <a:gdLst/>
              <a:ahLst/>
              <a:cxnLst/>
              <a:rect r="r" b="b" t="t" l="l"/>
              <a:pathLst>
                <a:path h="157551" w="920317">
                  <a:moveTo>
                    <a:pt x="19470" y="0"/>
                  </a:moveTo>
                  <a:lnTo>
                    <a:pt x="900848" y="0"/>
                  </a:lnTo>
                  <a:cubicBezTo>
                    <a:pt x="911601" y="0"/>
                    <a:pt x="920317" y="8717"/>
                    <a:pt x="920317" y="19470"/>
                  </a:cubicBezTo>
                  <a:lnTo>
                    <a:pt x="920317" y="138081"/>
                  </a:lnTo>
                  <a:cubicBezTo>
                    <a:pt x="920317" y="148834"/>
                    <a:pt x="911601" y="157551"/>
                    <a:pt x="900848" y="157551"/>
                  </a:cubicBezTo>
                  <a:lnTo>
                    <a:pt x="19470" y="157551"/>
                  </a:lnTo>
                  <a:cubicBezTo>
                    <a:pt x="8717" y="157551"/>
                    <a:pt x="0" y="148834"/>
                    <a:pt x="0" y="138081"/>
                  </a:cubicBezTo>
                  <a:lnTo>
                    <a:pt x="0" y="19470"/>
                  </a:lnTo>
                  <a:cubicBezTo>
                    <a:pt x="0" y="8717"/>
                    <a:pt x="8717" y="0"/>
                    <a:pt x="1947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D3BCF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0" y="66675"/>
              <a:ext cx="920317" cy="90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99"/>
                </a:lnSpc>
                <a:spcBef>
                  <a:spcPct val="0"/>
                </a:spcBef>
              </a:pPr>
              <a:r>
                <a:rPr lang="en-US" sz="3199" strike="noStrike" u="none">
                  <a:solidFill>
                    <a:srgbClr val="000000"/>
                  </a:solidFill>
                  <a:latin typeface="Darker Grotesque"/>
                  <a:ea typeface="Darker Grotesque"/>
                  <a:cs typeface="Darker Grotesque"/>
                  <a:sym typeface="Darker Grotesque"/>
                </a:rPr>
                <a:t>Mám napísať krátky referát o [histórii školskej budovy]. Pomôž mi premyslieť si ho.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06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18262" cy="8229600"/>
            <a:chOff x="0" y="0"/>
            <a:chExt cx="2443563" cy="12399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43563" cy="1239932"/>
            </a:xfrm>
            <a:custGeom>
              <a:avLst/>
              <a:gdLst/>
              <a:ahLst/>
              <a:cxnLst/>
              <a:rect r="r" b="b" t="t" l="l"/>
              <a:pathLst>
                <a:path h="1239932" w="2443563">
                  <a:moveTo>
                    <a:pt x="8592" y="0"/>
                  </a:moveTo>
                  <a:lnTo>
                    <a:pt x="2434971" y="0"/>
                  </a:lnTo>
                  <a:cubicBezTo>
                    <a:pt x="2437250" y="0"/>
                    <a:pt x="2439435" y="905"/>
                    <a:pt x="2441047" y="2517"/>
                  </a:cubicBezTo>
                  <a:cubicBezTo>
                    <a:pt x="2442658" y="4128"/>
                    <a:pt x="2443563" y="6314"/>
                    <a:pt x="2443563" y="8592"/>
                  </a:cubicBezTo>
                  <a:lnTo>
                    <a:pt x="2443563" y="1231340"/>
                  </a:lnTo>
                  <a:cubicBezTo>
                    <a:pt x="2443563" y="1233619"/>
                    <a:pt x="2442658" y="1235804"/>
                    <a:pt x="2441047" y="1237416"/>
                  </a:cubicBezTo>
                  <a:cubicBezTo>
                    <a:pt x="2439435" y="1239027"/>
                    <a:pt x="2437250" y="1239932"/>
                    <a:pt x="2434971" y="1239932"/>
                  </a:cubicBezTo>
                  <a:lnTo>
                    <a:pt x="8592" y="1239932"/>
                  </a:lnTo>
                  <a:cubicBezTo>
                    <a:pt x="6314" y="1239932"/>
                    <a:pt x="4128" y="1239027"/>
                    <a:pt x="2517" y="1237416"/>
                  </a:cubicBezTo>
                  <a:cubicBezTo>
                    <a:pt x="905" y="1235804"/>
                    <a:pt x="0" y="1233619"/>
                    <a:pt x="0" y="1231340"/>
                  </a:cubicBezTo>
                  <a:lnTo>
                    <a:pt x="0" y="8592"/>
                  </a:lnTo>
                  <a:cubicBezTo>
                    <a:pt x="0" y="6314"/>
                    <a:pt x="905" y="4128"/>
                    <a:pt x="2517" y="2517"/>
                  </a:cubicBezTo>
                  <a:cubicBezTo>
                    <a:pt x="4128" y="905"/>
                    <a:pt x="6314" y="0"/>
                    <a:pt x="85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C3AC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2443563" cy="12208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984653" y="2154585"/>
            <a:ext cx="13404442" cy="809271"/>
            <a:chOff x="0" y="0"/>
            <a:chExt cx="17872589" cy="10790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104690"/>
              <a:ext cx="974337" cy="974337"/>
            </a:xfrm>
            <a:custGeom>
              <a:avLst/>
              <a:gdLst/>
              <a:ahLst/>
              <a:cxnLst/>
              <a:rect r="r" b="b" t="t" l="l"/>
              <a:pathLst>
                <a:path h="974337" w="974337">
                  <a:moveTo>
                    <a:pt x="0" y="0"/>
                  </a:moveTo>
                  <a:lnTo>
                    <a:pt x="974337" y="0"/>
                  </a:lnTo>
                  <a:lnTo>
                    <a:pt x="974337" y="974337"/>
                  </a:lnTo>
                  <a:lnTo>
                    <a:pt x="0" y="974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32739" y="380247"/>
              <a:ext cx="572099" cy="452673"/>
            </a:xfrm>
            <a:custGeom>
              <a:avLst/>
              <a:gdLst/>
              <a:ahLst/>
              <a:cxnLst/>
              <a:rect r="r" b="b" t="t" l="l"/>
              <a:pathLst>
                <a:path h="452673" w="572099">
                  <a:moveTo>
                    <a:pt x="0" y="0"/>
                  </a:moveTo>
                  <a:lnTo>
                    <a:pt x="572098" y="0"/>
                  </a:lnTo>
                  <a:lnTo>
                    <a:pt x="572098" y="452673"/>
                  </a:lnTo>
                  <a:lnTo>
                    <a:pt x="0" y="452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1481861" y="123825"/>
              <a:ext cx="16390728" cy="8070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62"/>
                </a:lnSpc>
                <a:spcBef>
                  <a:spcPct val="0"/>
                </a:spcBef>
              </a:pPr>
              <a:r>
                <a:rPr lang="en-US" b="true" sz="4632" strike="noStrike" u="none">
                  <a:solidFill>
                    <a:srgbClr val="0D3BC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Ako sa ti pracovalo s asistentom na rozvoj myslenia?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984653" y="3747511"/>
            <a:ext cx="13404442" cy="809271"/>
            <a:chOff x="0" y="0"/>
            <a:chExt cx="17872589" cy="107902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104690"/>
              <a:ext cx="974337" cy="974337"/>
            </a:xfrm>
            <a:custGeom>
              <a:avLst/>
              <a:gdLst/>
              <a:ahLst/>
              <a:cxnLst/>
              <a:rect r="r" b="b" t="t" l="l"/>
              <a:pathLst>
                <a:path h="974337" w="974337">
                  <a:moveTo>
                    <a:pt x="0" y="0"/>
                  </a:moveTo>
                  <a:lnTo>
                    <a:pt x="974337" y="0"/>
                  </a:lnTo>
                  <a:lnTo>
                    <a:pt x="974337" y="974337"/>
                  </a:lnTo>
                  <a:lnTo>
                    <a:pt x="0" y="974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32739" y="380247"/>
              <a:ext cx="572099" cy="452673"/>
            </a:xfrm>
            <a:custGeom>
              <a:avLst/>
              <a:gdLst/>
              <a:ahLst/>
              <a:cxnLst/>
              <a:rect r="r" b="b" t="t" l="l"/>
              <a:pathLst>
                <a:path h="452673" w="572099">
                  <a:moveTo>
                    <a:pt x="0" y="0"/>
                  </a:moveTo>
                  <a:lnTo>
                    <a:pt x="572098" y="0"/>
                  </a:lnTo>
                  <a:lnTo>
                    <a:pt x="572098" y="452673"/>
                  </a:lnTo>
                  <a:lnTo>
                    <a:pt x="0" y="452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481861" y="123825"/>
              <a:ext cx="16390728" cy="8070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62"/>
                </a:lnSpc>
                <a:spcBef>
                  <a:spcPct val="0"/>
                </a:spcBef>
              </a:pPr>
              <a:r>
                <a:rPr lang="en-US" b="true" sz="4632" strike="noStrike" u="none">
                  <a:solidFill>
                    <a:srgbClr val="0D3BC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Ktorý jeden nový poznatok si sa dnes naučil/-a?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984653" y="5340437"/>
            <a:ext cx="13404442" cy="809271"/>
            <a:chOff x="0" y="0"/>
            <a:chExt cx="17872589" cy="107902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104690"/>
              <a:ext cx="974337" cy="974337"/>
            </a:xfrm>
            <a:custGeom>
              <a:avLst/>
              <a:gdLst/>
              <a:ahLst/>
              <a:cxnLst/>
              <a:rect r="r" b="b" t="t" l="l"/>
              <a:pathLst>
                <a:path h="974337" w="974337">
                  <a:moveTo>
                    <a:pt x="0" y="0"/>
                  </a:moveTo>
                  <a:lnTo>
                    <a:pt x="974337" y="0"/>
                  </a:lnTo>
                  <a:lnTo>
                    <a:pt x="974337" y="974337"/>
                  </a:lnTo>
                  <a:lnTo>
                    <a:pt x="0" y="974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32739" y="380247"/>
              <a:ext cx="572099" cy="452673"/>
            </a:xfrm>
            <a:custGeom>
              <a:avLst/>
              <a:gdLst/>
              <a:ahLst/>
              <a:cxnLst/>
              <a:rect r="r" b="b" t="t" l="l"/>
              <a:pathLst>
                <a:path h="452673" w="572099">
                  <a:moveTo>
                    <a:pt x="0" y="0"/>
                  </a:moveTo>
                  <a:lnTo>
                    <a:pt x="572098" y="0"/>
                  </a:lnTo>
                  <a:lnTo>
                    <a:pt x="572098" y="452673"/>
                  </a:lnTo>
                  <a:lnTo>
                    <a:pt x="0" y="452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481861" y="123825"/>
              <a:ext cx="16390728" cy="8070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262"/>
                </a:lnSpc>
                <a:spcBef>
                  <a:spcPct val="0"/>
                </a:spcBef>
              </a:pPr>
              <a:r>
                <a:rPr lang="en-US" b="true" sz="4632" strike="noStrike" u="none">
                  <a:solidFill>
                    <a:srgbClr val="0D3BC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Čo by si sa ešte </a:t>
              </a:r>
              <a:r>
                <a:rPr lang="en-US" b="true" sz="4632" strike="noStrike" u="none">
                  <a:solidFill>
                    <a:srgbClr val="0D3BC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chcel/-a dozvedieť?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984653" y="7208729"/>
            <a:ext cx="730753" cy="730753"/>
          </a:xfrm>
          <a:custGeom>
            <a:avLst/>
            <a:gdLst/>
            <a:ahLst/>
            <a:cxnLst/>
            <a:rect r="r" b="b" t="t" l="l"/>
            <a:pathLst>
              <a:path h="730753" w="730753">
                <a:moveTo>
                  <a:pt x="0" y="0"/>
                </a:moveTo>
                <a:lnTo>
                  <a:pt x="730753" y="0"/>
                </a:lnTo>
                <a:lnTo>
                  <a:pt x="730753" y="730753"/>
                </a:lnTo>
                <a:lnTo>
                  <a:pt x="0" y="730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2159207" y="7415396"/>
            <a:ext cx="429074" cy="339505"/>
          </a:xfrm>
          <a:custGeom>
            <a:avLst/>
            <a:gdLst/>
            <a:ahLst/>
            <a:cxnLst/>
            <a:rect r="r" b="b" t="t" l="l"/>
            <a:pathLst>
              <a:path h="339505" w="429074">
                <a:moveTo>
                  <a:pt x="0" y="0"/>
                </a:moveTo>
                <a:lnTo>
                  <a:pt x="429074" y="0"/>
                </a:lnTo>
                <a:lnTo>
                  <a:pt x="429074" y="339505"/>
                </a:lnTo>
                <a:lnTo>
                  <a:pt x="0" y="339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096048" y="7057188"/>
            <a:ext cx="9977242" cy="1107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62"/>
              </a:lnSpc>
              <a:spcBef>
                <a:spcPct val="0"/>
              </a:spcBef>
            </a:pPr>
            <a:r>
              <a:rPr lang="en-US" b="true" sz="4632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Považuješ učenie sa alebo riešenie problému s pomocou asistenta za efektívne?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4328977" y="1398496"/>
            <a:ext cx="937241" cy="1072861"/>
            <a:chOff x="0" y="0"/>
            <a:chExt cx="1249655" cy="143048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86358" cy="545913"/>
            </a:xfrm>
            <a:custGeom>
              <a:avLst/>
              <a:gdLst/>
              <a:ahLst/>
              <a:cxnLst/>
              <a:rect r="r" b="b" t="t" l="l"/>
              <a:pathLst>
                <a:path h="545913" w="486358">
                  <a:moveTo>
                    <a:pt x="0" y="0"/>
                  </a:moveTo>
                  <a:lnTo>
                    <a:pt x="486358" y="0"/>
                  </a:lnTo>
                  <a:lnTo>
                    <a:pt x="486358" y="545913"/>
                  </a:lnTo>
                  <a:lnTo>
                    <a:pt x="0" y="545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316189" y="393297"/>
              <a:ext cx="933465" cy="1037184"/>
            </a:xfrm>
            <a:custGeom>
              <a:avLst/>
              <a:gdLst/>
              <a:ahLst/>
              <a:cxnLst/>
              <a:rect r="r" b="b" t="t" l="l"/>
              <a:pathLst>
                <a:path h="1037184" w="933465">
                  <a:moveTo>
                    <a:pt x="0" y="0"/>
                  </a:moveTo>
                  <a:lnTo>
                    <a:pt x="933466" y="0"/>
                  </a:lnTo>
                  <a:lnTo>
                    <a:pt x="933466" y="1037184"/>
                  </a:lnTo>
                  <a:lnTo>
                    <a:pt x="0" y="1037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14187154" y="6845320"/>
            <a:ext cx="2022009" cy="2898522"/>
          </a:xfrm>
          <a:custGeom>
            <a:avLst/>
            <a:gdLst/>
            <a:ahLst/>
            <a:cxnLst/>
            <a:rect r="r" b="b" t="t" l="l"/>
            <a:pathLst>
              <a:path h="2898522" w="2022009">
                <a:moveTo>
                  <a:pt x="0" y="0"/>
                </a:moveTo>
                <a:lnTo>
                  <a:pt x="2022009" y="0"/>
                </a:lnTo>
                <a:lnTo>
                  <a:pt x="2022009" y="2898522"/>
                </a:lnTo>
                <a:lnTo>
                  <a:pt x="0" y="28985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5420489" y="4526834"/>
            <a:ext cx="2729045" cy="5199084"/>
          </a:xfrm>
          <a:custGeom>
            <a:avLst/>
            <a:gdLst/>
            <a:ahLst/>
            <a:cxnLst/>
            <a:rect r="r" b="b" t="t" l="l"/>
            <a:pathLst>
              <a:path h="5199084" w="2729045">
                <a:moveTo>
                  <a:pt x="0" y="0"/>
                </a:moveTo>
                <a:lnTo>
                  <a:pt x="2729045" y="0"/>
                </a:lnTo>
                <a:lnTo>
                  <a:pt x="2729045" y="5199084"/>
                </a:lnTo>
                <a:lnTo>
                  <a:pt x="0" y="51990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5656454" y="3122366"/>
            <a:ext cx="1105416" cy="1039091"/>
          </a:xfrm>
          <a:custGeom>
            <a:avLst/>
            <a:gdLst/>
            <a:ahLst/>
            <a:cxnLst/>
            <a:rect r="r" b="b" t="t" l="l"/>
            <a:pathLst>
              <a:path h="1039091" w="1105416">
                <a:moveTo>
                  <a:pt x="0" y="0"/>
                </a:moveTo>
                <a:lnTo>
                  <a:pt x="1105417" y="0"/>
                </a:lnTo>
                <a:lnTo>
                  <a:pt x="1105417" y="1039092"/>
                </a:lnTo>
                <a:lnTo>
                  <a:pt x="0" y="10390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C6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07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18262" cy="8229600"/>
            <a:chOff x="0" y="0"/>
            <a:chExt cx="2443563" cy="123993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43563" cy="1239932"/>
            </a:xfrm>
            <a:custGeom>
              <a:avLst/>
              <a:gdLst/>
              <a:ahLst/>
              <a:cxnLst/>
              <a:rect r="r" b="b" t="t" l="l"/>
              <a:pathLst>
                <a:path h="1239932" w="2443563">
                  <a:moveTo>
                    <a:pt x="8592" y="0"/>
                  </a:moveTo>
                  <a:lnTo>
                    <a:pt x="2434971" y="0"/>
                  </a:lnTo>
                  <a:cubicBezTo>
                    <a:pt x="2437250" y="0"/>
                    <a:pt x="2439435" y="905"/>
                    <a:pt x="2441047" y="2517"/>
                  </a:cubicBezTo>
                  <a:cubicBezTo>
                    <a:pt x="2442658" y="4128"/>
                    <a:pt x="2443563" y="6314"/>
                    <a:pt x="2443563" y="8592"/>
                  </a:cubicBezTo>
                  <a:lnTo>
                    <a:pt x="2443563" y="1231340"/>
                  </a:lnTo>
                  <a:cubicBezTo>
                    <a:pt x="2443563" y="1233619"/>
                    <a:pt x="2442658" y="1235804"/>
                    <a:pt x="2441047" y="1237416"/>
                  </a:cubicBezTo>
                  <a:cubicBezTo>
                    <a:pt x="2439435" y="1239027"/>
                    <a:pt x="2437250" y="1239932"/>
                    <a:pt x="2434971" y="1239932"/>
                  </a:cubicBezTo>
                  <a:lnTo>
                    <a:pt x="8592" y="1239932"/>
                  </a:lnTo>
                  <a:cubicBezTo>
                    <a:pt x="6314" y="1239932"/>
                    <a:pt x="4128" y="1239027"/>
                    <a:pt x="2517" y="1237416"/>
                  </a:cubicBezTo>
                  <a:cubicBezTo>
                    <a:pt x="905" y="1235804"/>
                    <a:pt x="0" y="1233619"/>
                    <a:pt x="0" y="1231340"/>
                  </a:cubicBezTo>
                  <a:lnTo>
                    <a:pt x="0" y="8592"/>
                  </a:lnTo>
                  <a:cubicBezTo>
                    <a:pt x="0" y="6314"/>
                    <a:pt x="905" y="4128"/>
                    <a:pt x="2517" y="2517"/>
                  </a:cubicBezTo>
                  <a:cubicBezTo>
                    <a:pt x="4128" y="905"/>
                    <a:pt x="6314" y="0"/>
                    <a:pt x="85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C3AC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2443563" cy="12208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328977" y="1398496"/>
            <a:ext cx="937241" cy="1072861"/>
            <a:chOff x="0" y="0"/>
            <a:chExt cx="1249655" cy="143048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6358" cy="545913"/>
            </a:xfrm>
            <a:custGeom>
              <a:avLst/>
              <a:gdLst/>
              <a:ahLst/>
              <a:cxnLst/>
              <a:rect r="r" b="b" t="t" l="l"/>
              <a:pathLst>
                <a:path h="545913" w="486358">
                  <a:moveTo>
                    <a:pt x="0" y="0"/>
                  </a:moveTo>
                  <a:lnTo>
                    <a:pt x="486358" y="0"/>
                  </a:lnTo>
                  <a:lnTo>
                    <a:pt x="486358" y="545913"/>
                  </a:lnTo>
                  <a:lnTo>
                    <a:pt x="0" y="545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16189" y="393297"/>
              <a:ext cx="933465" cy="1037184"/>
            </a:xfrm>
            <a:custGeom>
              <a:avLst/>
              <a:gdLst/>
              <a:ahLst/>
              <a:cxnLst/>
              <a:rect r="r" b="b" t="t" l="l"/>
              <a:pathLst>
                <a:path h="1037184" w="933465">
                  <a:moveTo>
                    <a:pt x="0" y="0"/>
                  </a:moveTo>
                  <a:lnTo>
                    <a:pt x="933466" y="0"/>
                  </a:lnTo>
                  <a:lnTo>
                    <a:pt x="933466" y="1037184"/>
                  </a:lnTo>
                  <a:lnTo>
                    <a:pt x="0" y="1037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800839">
            <a:off x="4877376" y="2775295"/>
            <a:ext cx="1105416" cy="1039091"/>
          </a:xfrm>
          <a:custGeom>
            <a:avLst/>
            <a:gdLst/>
            <a:ahLst/>
            <a:cxnLst/>
            <a:rect r="r" b="b" t="t" l="l"/>
            <a:pathLst>
              <a:path h="1039091" w="1105416">
                <a:moveTo>
                  <a:pt x="0" y="0"/>
                </a:moveTo>
                <a:lnTo>
                  <a:pt x="1105416" y="0"/>
                </a:lnTo>
                <a:lnTo>
                  <a:pt x="1105416" y="1039092"/>
                </a:lnTo>
                <a:lnTo>
                  <a:pt x="0" y="1039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599733" y="4397676"/>
            <a:ext cx="4960583" cy="6076021"/>
          </a:xfrm>
          <a:custGeom>
            <a:avLst/>
            <a:gdLst/>
            <a:ahLst/>
            <a:cxnLst/>
            <a:rect r="r" b="b" t="t" l="l"/>
            <a:pathLst>
              <a:path h="6076021" w="4960583">
                <a:moveTo>
                  <a:pt x="0" y="0"/>
                </a:moveTo>
                <a:lnTo>
                  <a:pt x="4960583" y="0"/>
                </a:lnTo>
                <a:lnTo>
                  <a:pt x="4960583" y="6076021"/>
                </a:lnTo>
                <a:lnTo>
                  <a:pt x="0" y="60760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013585" y="4730924"/>
            <a:ext cx="4201678" cy="9585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53"/>
              </a:lnSpc>
              <a:spcBef>
                <a:spcPct val="0"/>
              </a:spcBef>
            </a:pPr>
            <a:r>
              <a:rPr lang="en-US" b="true" sz="7253" strike="noStrike" u="none">
                <a:solidFill>
                  <a:srgbClr val="0C3A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Tak čau!😊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8cbb1a9566d92a3189434d2599fc3acf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f25b1d2d913de49578f655f81cc2c9ac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BFD284-99AB-41D9-9C7C-1B682DB3925D}"/>
</file>

<file path=customXml/itemProps2.xml><?xml version="1.0" encoding="utf-8"?>
<ds:datastoreItem xmlns:ds="http://schemas.openxmlformats.org/officeDocument/2006/customXml" ds:itemID="{E2D846E6-246F-4EAA-B611-967BFDB4555C}"/>
</file>

<file path=customXml/itemProps3.xml><?xml version="1.0" encoding="utf-8"?>
<ds:datastoreItem xmlns:ds="http://schemas.openxmlformats.org/officeDocument/2006/customXml" ds:itemID="{DE438DB4-0E63-43AC-8A51-E9BA797652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myslenia s využitím četbota_prezentácia</dc:title>
  <cp:revision>1</cp:revision>
  <dcterms:created xsi:type="dcterms:W3CDTF">2006-08-16T00:00:00Z</dcterms:created>
  <dcterms:modified xsi:type="dcterms:W3CDTF">2011-08-01T06:04:30Z</dcterms:modified>
  <dc:identifier>DAGvMB5kEBU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