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Darker Grotesque Semi-Bold" charset="1" panose="00000000000000000000"/>
      <p:regular r:id="rId24"/>
    </p:embeddedFont>
    <p:embeddedFont>
      <p:font typeface="Setup Grotesk Bold" charset="1" panose="00000000000000000000"/>
      <p:regular r:id="rId25"/>
    </p:embeddedFont>
    <p:embeddedFont>
      <p:font typeface="Open Sans Condensed Bold" charset="1" panose="00000000000000000000"/>
      <p:regular r:id="rId26"/>
    </p:embeddedFont>
    <p:embeddedFont>
      <p:font typeface="Roboto Condensed Bold" charset="1" panose="02000000000000000000"/>
      <p:regular r:id="rId27"/>
    </p:embeddedFont>
    <p:embeddedFont>
      <p:font typeface="Roboto Condensed" charset="1" panose="02000000000000000000"/>
      <p:regular r:id="rId28"/>
    </p:embeddedFont>
    <p:embeddedFont>
      <p:font typeface="Darker Grotesque Medium" charset="1" panose="00000000000000000000"/>
      <p:regular r:id="rId29"/>
    </p:embeddedFont>
    <p:embeddedFont>
      <p:font typeface="Darker Grotesque Bold" charset="1" panose="00000000000000000000"/>
      <p:regular r:id="rId30"/>
    </p:embeddedFont>
    <p:embeddedFont>
      <p:font typeface="Darker Grotesque" charset="1" panose="000000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6.fntdata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34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5.fntdata"/><Relationship Id="rId7" Type="http://schemas.openxmlformats.org/officeDocument/2006/relationships/slide" Target="slides/slide2.xml"/><Relationship Id="rId33" Type="http://schemas.openxmlformats.org/officeDocument/2006/relationships/customXml" Target="../customXml/item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29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font" Target="fonts/font24.fntdata"/><Relationship Id="rId6" Type="http://schemas.openxmlformats.org/officeDocument/2006/relationships/slide" Target="slides/slide1.xml"/><Relationship Id="rId32" Type="http://schemas.openxmlformats.org/officeDocument/2006/relationships/customXml" Target="../customXml/item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8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1.fntdata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7.fntdata"/><Relationship Id="rId30" Type="http://schemas.openxmlformats.org/officeDocument/2006/relationships/font" Target="fonts/font30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8" Type="http://schemas.openxmlformats.org/officeDocument/2006/relationships/slide" Target="slides/slide3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8.png" Type="http://schemas.openxmlformats.org/officeDocument/2006/relationships/image"/><Relationship Id="rId3" Target="../media/image6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0.png" Type="http://schemas.openxmlformats.org/officeDocument/2006/relationships/image"/><Relationship Id="rId3" Target="../media/image71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72.png" Type="http://schemas.openxmlformats.org/officeDocument/2006/relationships/image"/><Relationship Id="rId5" Target="../media/image7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svg" Type="http://schemas.openxmlformats.org/officeDocument/2006/relationships/image"/><Relationship Id="rId11" Target="../media/image36.png" Type="http://schemas.openxmlformats.org/officeDocument/2006/relationships/image"/><Relationship Id="rId12" Target="../media/image37.svg" Type="http://schemas.openxmlformats.org/officeDocument/2006/relationships/image"/><Relationship Id="rId13" Target="../media/image38.png" Type="http://schemas.openxmlformats.org/officeDocument/2006/relationships/image"/><Relationship Id="rId14" Target="../media/image39.svg" Type="http://schemas.openxmlformats.org/officeDocument/2006/relationships/image"/><Relationship Id="rId15" Target="../media/image40.png" Type="http://schemas.openxmlformats.org/officeDocument/2006/relationships/image"/><Relationship Id="rId16" Target="../media/image41.svg" Type="http://schemas.openxmlformats.org/officeDocument/2006/relationships/image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11" Target="../media/image50.png" Type="http://schemas.openxmlformats.org/officeDocument/2006/relationships/image"/><Relationship Id="rId12" Target="../media/image51.svg" Type="http://schemas.openxmlformats.org/officeDocument/2006/relationships/image"/><Relationship Id="rId13" Target="../media/image52.png" Type="http://schemas.openxmlformats.org/officeDocument/2006/relationships/image"/><Relationship Id="rId14" Target="../media/image53.svg" Type="http://schemas.openxmlformats.org/officeDocument/2006/relationships/image"/><Relationship Id="rId15" Target="../media/image54.png" Type="http://schemas.openxmlformats.org/officeDocument/2006/relationships/image"/><Relationship Id="rId16" Target="../media/image55.svg" Type="http://schemas.openxmlformats.org/officeDocument/2006/relationships/image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7.pn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57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3.png" Type="http://schemas.openxmlformats.org/officeDocument/2006/relationships/image"/><Relationship Id="rId12" Target="../media/image4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58.png" Type="http://schemas.openxmlformats.org/officeDocument/2006/relationships/image"/><Relationship Id="rId5" Target="../media/image59.sv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60.png" Type="http://schemas.openxmlformats.org/officeDocument/2006/relationships/image"/><Relationship Id="rId7" Target="../media/image61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58.png" Type="http://schemas.openxmlformats.org/officeDocument/2006/relationships/image"/><Relationship Id="rId5" Target="../media/image59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png" Type="http://schemas.openxmlformats.org/officeDocument/2006/relationships/image"/><Relationship Id="rId3" Target="../media/image63.svg" Type="http://schemas.openxmlformats.org/officeDocument/2006/relationships/image"/><Relationship Id="rId4" Target="../media/image64.png" Type="http://schemas.openxmlformats.org/officeDocument/2006/relationships/image"/><Relationship Id="rId5" Target="../media/image65.svg" Type="http://schemas.openxmlformats.org/officeDocument/2006/relationships/image"/><Relationship Id="rId6" Target="../media/image66.png" Type="http://schemas.openxmlformats.org/officeDocument/2006/relationships/image"/><Relationship Id="rId7" Target="../media/image6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D35773">
                <a:alpha val="100000"/>
              </a:srgbClr>
            </a:gs>
            <a:gs pos="100000">
              <a:srgbClr val="5379C2">
                <a:alpha val="100000"/>
              </a:srgbClr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6426">
            <a:off x="3079473" y="6887836"/>
            <a:ext cx="1798470" cy="3728828"/>
          </a:xfrm>
          <a:custGeom>
            <a:avLst/>
            <a:gdLst/>
            <a:ahLst/>
            <a:cxnLst/>
            <a:rect r="r" b="b" t="t" l="l"/>
            <a:pathLst>
              <a:path h="3728828" w="1798470">
                <a:moveTo>
                  <a:pt x="0" y="0"/>
                </a:moveTo>
                <a:lnTo>
                  <a:pt x="1798469" y="0"/>
                </a:lnTo>
                <a:lnTo>
                  <a:pt x="1798469" y="3728827"/>
                </a:lnTo>
                <a:lnTo>
                  <a:pt x="0" y="3728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27099">
            <a:off x="16231689" y="3913540"/>
            <a:ext cx="2850988" cy="5431397"/>
          </a:xfrm>
          <a:custGeom>
            <a:avLst/>
            <a:gdLst/>
            <a:ahLst/>
            <a:cxnLst/>
            <a:rect r="r" b="b" t="t" l="l"/>
            <a:pathLst>
              <a:path h="5431397" w="2850988">
                <a:moveTo>
                  <a:pt x="0" y="0"/>
                </a:moveTo>
                <a:lnTo>
                  <a:pt x="2850988" y="0"/>
                </a:lnTo>
                <a:lnTo>
                  <a:pt x="2850988" y="5431397"/>
                </a:lnTo>
                <a:lnTo>
                  <a:pt x="0" y="54313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27540">
            <a:off x="11686616" y="6164527"/>
            <a:ext cx="2153180" cy="3086554"/>
          </a:xfrm>
          <a:custGeom>
            <a:avLst/>
            <a:gdLst/>
            <a:ahLst/>
            <a:cxnLst/>
            <a:rect r="r" b="b" t="t" l="l"/>
            <a:pathLst>
              <a:path h="3086554" w="2153180">
                <a:moveTo>
                  <a:pt x="0" y="0"/>
                </a:moveTo>
                <a:lnTo>
                  <a:pt x="2153180" y="0"/>
                </a:lnTo>
                <a:lnTo>
                  <a:pt x="2153180" y="3086554"/>
                </a:lnTo>
                <a:lnTo>
                  <a:pt x="0" y="30865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39141" y="7451384"/>
            <a:ext cx="2157487" cy="3532289"/>
          </a:xfrm>
          <a:custGeom>
            <a:avLst/>
            <a:gdLst/>
            <a:ahLst/>
            <a:cxnLst/>
            <a:rect r="r" b="b" t="t" l="l"/>
            <a:pathLst>
              <a:path h="3532289" w="2157487">
                <a:moveTo>
                  <a:pt x="0" y="0"/>
                </a:moveTo>
                <a:lnTo>
                  <a:pt x="2157487" y="0"/>
                </a:lnTo>
                <a:lnTo>
                  <a:pt x="2157487" y="3532289"/>
                </a:lnTo>
                <a:lnTo>
                  <a:pt x="0" y="35322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05061">
            <a:off x="13721387" y="6526002"/>
            <a:ext cx="2379518" cy="4406515"/>
          </a:xfrm>
          <a:custGeom>
            <a:avLst/>
            <a:gdLst/>
            <a:ahLst/>
            <a:cxnLst/>
            <a:rect r="r" b="b" t="t" l="l"/>
            <a:pathLst>
              <a:path h="4406515" w="2379518">
                <a:moveTo>
                  <a:pt x="0" y="0"/>
                </a:moveTo>
                <a:lnTo>
                  <a:pt x="2379518" y="0"/>
                </a:lnTo>
                <a:lnTo>
                  <a:pt x="2379518" y="4406515"/>
                </a:lnTo>
                <a:lnTo>
                  <a:pt x="0" y="44065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382677" y="1817789"/>
            <a:ext cx="3280483" cy="2452288"/>
            <a:chOff x="0" y="0"/>
            <a:chExt cx="4373977" cy="3269717"/>
          </a:xfrm>
        </p:grpSpPr>
        <p:sp>
          <p:nvSpPr>
            <p:cNvPr name="Freeform 8" id="8"/>
            <p:cNvSpPr/>
            <p:nvPr/>
          </p:nvSpPr>
          <p:spPr>
            <a:xfrm flipH="false" flipV="false" rot="-110209">
              <a:off x="49133" y="67720"/>
              <a:ext cx="4275710" cy="3134278"/>
            </a:xfrm>
            <a:custGeom>
              <a:avLst/>
              <a:gdLst/>
              <a:ahLst/>
              <a:cxnLst/>
              <a:rect r="r" b="b" t="t" l="l"/>
              <a:pathLst>
                <a:path h="3134278" w="4275710">
                  <a:moveTo>
                    <a:pt x="0" y="0"/>
                  </a:moveTo>
                  <a:lnTo>
                    <a:pt x="4275711" y="0"/>
                  </a:lnTo>
                  <a:lnTo>
                    <a:pt x="4275711" y="3134278"/>
                  </a:lnTo>
                  <a:lnTo>
                    <a:pt x="0" y="31342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-3" r="0" b="-3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110209">
              <a:off x="1069701" y="2064794"/>
              <a:ext cx="2283858" cy="676852"/>
            </a:xfrm>
            <a:custGeom>
              <a:avLst/>
              <a:gdLst/>
              <a:ahLst/>
              <a:cxnLst/>
              <a:rect r="r" b="b" t="t" l="l"/>
              <a:pathLst>
                <a:path h="676852" w="2283858">
                  <a:moveTo>
                    <a:pt x="0" y="0"/>
                  </a:moveTo>
                  <a:lnTo>
                    <a:pt x="2283857" y="0"/>
                  </a:lnTo>
                  <a:lnTo>
                    <a:pt x="2283857" y="676853"/>
                  </a:lnTo>
                  <a:lnTo>
                    <a:pt x="0" y="676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-110209">
              <a:off x="423505" y="1098209"/>
              <a:ext cx="3544766" cy="4728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554"/>
                </a:lnSpc>
                <a:spcBef>
                  <a:spcPct val="0"/>
                </a:spcBef>
              </a:pPr>
              <a:r>
                <a:rPr lang="en-US" b="true" sz="2776" strike="noStrike" u="none">
                  <a:solidFill>
                    <a:srgbClr val="325BA8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Copy/paste </a:t>
              </a:r>
              <a:r>
                <a:rPr lang="en-US" b="true" sz="2776" strike="noStrike" u="none">
                  <a:solidFill>
                    <a:srgbClr val="325BA8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nestačí.</a:t>
              </a:r>
              <a:r>
                <a:rPr lang="en-US" b="true" sz="2776" strike="noStrike" u="none">
                  <a:solidFill>
                    <a:srgbClr val="325BA8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  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-110209">
              <a:off x="1456612" y="2192915"/>
              <a:ext cx="1546203" cy="392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105"/>
                </a:lnSpc>
                <a:spcBef>
                  <a:spcPct val="0"/>
                </a:spcBef>
              </a:pPr>
              <a:r>
                <a:rPr lang="en-US" b="true" sz="2288" strike="noStrike" u="none">
                  <a:solidFill>
                    <a:srgbClr val="325BA8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Presne tak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825757" y="6233476"/>
            <a:ext cx="3843746" cy="4400213"/>
          </a:xfrm>
          <a:custGeom>
            <a:avLst/>
            <a:gdLst/>
            <a:ahLst/>
            <a:cxnLst/>
            <a:rect r="r" b="b" t="t" l="l"/>
            <a:pathLst>
              <a:path h="4400213" w="3843746">
                <a:moveTo>
                  <a:pt x="0" y="0"/>
                </a:moveTo>
                <a:lnTo>
                  <a:pt x="3843746" y="0"/>
                </a:lnTo>
                <a:lnTo>
                  <a:pt x="3843746" y="4400214"/>
                </a:lnTo>
                <a:lnTo>
                  <a:pt x="0" y="440021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716423">
            <a:off x="-1188858" y="5194616"/>
            <a:ext cx="3806746" cy="4513536"/>
          </a:xfrm>
          <a:custGeom>
            <a:avLst/>
            <a:gdLst/>
            <a:ahLst/>
            <a:cxnLst/>
            <a:rect r="r" b="b" t="t" l="l"/>
            <a:pathLst>
              <a:path h="4513536" w="3806746">
                <a:moveTo>
                  <a:pt x="0" y="0"/>
                </a:moveTo>
                <a:lnTo>
                  <a:pt x="3806746" y="0"/>
                </a:lnTo>
                <a:lnTo>
                  <a:pt x="3806746" y="4513536"/>
                </a:lnTo>
                <a:lnTo>
                  <a:pt x="0" y="4513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192423">
            <a:off x="10918244" y="9255572"/>
            <a:ext cx="320252" cy="550433"/>
          </a:xfrm>
          <a:custGeom>
            <a:avLst/>
            <a:gdLst/>
            <a:ahLst/>
            <a:cxnLst/>
            <a:rect r="r" b="b" t="t" l="l"/>
            <a:pathLst>
              <a:path h="550433" w="320252">
                <a:moveTo>
                  <a:pt x="0" y="0"/>
                </a:moveTo>
                <a:lnTo>
                  <a:pt x="320252" y="0"/>
                </a:lnTo>
                <a:lnTo>
                  <a:pt x="320252" y="550433"/>
                </a:lnTo>
                <a:lnTo>
                  <a:pt x="0" y="5504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67971">
            <a:off x="11868970" y="5120139"/>
            <a:ext cx="847685" cy="796824"/>
          </a:xfrm>
          <a:custGeom>
            <a:avLst/>
            <a:gdLst/>
            <a:ahLst/>
            <a:cxnLst/>
            <a:rect r="r" b="b" t="t" l="l"/>
            <a:pathLst>
              <a:path h="796824" w="847685">
                <a:moveTo>
                  <a:pt x="0" y="0"/>
                </a:moveTo>
                <a:lnTo>
                  <a:pt x="847685" y="0"/>
                </a:lnTo>
                <a:lnTo>
                  <a:pt x="847685" y="796824"/>
                </a:lnTo>
                <a:lnTo>
                  <a:pt x="0" y="7968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543287">
            <a:off x="5100155" y="9293239"/>
            <a:ext cx="1049182" cy="1099143"/>
          </a:xfrm>
          <a:custGeom>
            <a:avLst/>
            <a:gdLst/>
            <a:ahLst/>
            <a:cxnLst/>
            <a:rect r="r" b="b" t="t" l="l"/>
            <a:pathLst>
              <a:path h="1099143" w="1049182">
                <a:moveTo>
                  <a:pt x="0" y="0"/>
                </a:moveTo>
                <a:lnTo>
                  <a:pt x="1049182" y="0"/>
                </a:lnTo>
                <a:lnTo>
                  <a:pt x="1049182" y="1099144"/>
                </a:lnTo>
                <a:lnTo>
                  <a:pt x="0" y="109914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386568">
            <a:off x="15961969" y="544484"/>
            <a:ext cx="1957131" cy="2397212"/>
          </a:xfrm>
          <a:custGeom>
            <a:avLst/>
            <a:gdLst/>
            <a:ahLst/>
            <a:cxnLst/>
            <a:rect r="r" b="b" t="t" l="l"/>
            <a:pathLst>
              <a:path h="2397212" w="1957131">
                <a:moveTo>
                  <a:pt x="0" y="0"/>
                </a:moveTo>
                <a:lnTo>
                  <a:pt x="1957131" y="0"/>
                </a:lnTo>
                <a:lnTo>
                  <a:pt x="1957131" y="2397212"/>
                </a:lnTo>
                <a:lnTo>
                  <a:pt x="0" y="239721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666193">
            <a:off x="9078891" y="1432511"/>
            <a:ext cx="807654" cy="621159"/>
          </a:xfrm>
          <a:custGeom>
            <a:avLst/>
            <a:gdLst/>
            <a:ahLst/>
            <a:cxnLst/>
            <a:rect r="r" b="b" t="t" l="l"/>
            <a:pathLst>
              <a:path h="621159" w="807654">
                <a:moveTo>
                  <a:pt x="0" y="0"/>
                </a:moveTo>
                <a:lnTo>
                  <a:pt x="807654" y="0"/>
                </a:lnTo>
                <a:lnTo>
                  <a:pt x="807654" y="621159"/>
                </a:lnTo>
                <a:lnTo>
                  <a:pt x="0" y="62115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5825757" y="675053"/>
            <a:ext cx="1369760" cy="707294"/>
          </a:xfrm>
          <a:custGeom>
            <a:avLst/>
            <a:gdLst/>
            <a:ahLst/>
            <a:cxnLst/>
            <a:rect r="r" b="b" t="t" l="l"/>
            <a:pathLst>
              <a:path h="707294" w="1369760">
                <a:moveTo>
                  <a:pt x="0" y="0"/>
                </a:moveTo>
                <a:lnTo>
                  <a:pt x="1369760" y="0"/>
                </a:lnTo>
                <a:lnTo>
                  <a:pt x="1369760" y="707294"/>
                </a:lnTo>
                <a:lnTo>
                  <a:pt x="0" y="70729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766363">
            <a:off x="9769139" y="7797915"/>
            <a:ext cx="723862" cy="723862"/>
          </a:xfrm>
          <a:custGeom>
            <a:avLst/>
            <a:gdLst/>
            <a:ahLst/>
            <a:cxnLst/>
            <a:rect r="r" b="b" t="t" l="l"/>
            <a:pathLst>
              <a:path h="723862" w="723862">
                <a:moveTo>
                  <a:pt x="0" y="0"/>
                </a:moveTo>
                <a:lnTo>
                  <a:pt x="723862" y="0"/>
                </a:lnTo>
                <a:lnTo>
                  <a:pt x="723862" y="723862"/>
                </a:lnTo>
                <a:lnTo>
                  <a:pt x="0" y="72386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775998" y="598434"/>
            <a:ext cx="3403127" cy="1386001"/>
          </a:xfrm>
          <a:custGeom>
            <a:avLst/>
            <a:gdLst/>
            <a:ahLst/>
            <a:cxnLst/>
            <a:rect r="r" b="b" t="t" l="l"/>
            <a:pathLst>
              <a:path h="1386001" w="3403127">
                <a:moveTo>
                  <a:pt x="0" y="0"/>
                </a:moveTo>
                <a:lnTo>
                  <a:pt x="3403127" y="0"/>
                </a:lnTo>
                <a:lnTo>
                  <a:pt x="3403127" y="1386001"/>
                </a:lnTo>
                <a:lnTo>
                  <a:pt x="0" y="13860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028700" y="2668054"/>
            <a:ext cx="11565158" cy="1301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80"/>
              </a:lnSpc>
              <a:spcBef>
                <a:spcPct val="0"/>
              </a:spcBef>
            </a:pPr>
            <a:r>
              <a:rPr lang="en-US" b="true" sz="9000">
                <a:solidFill>
                  <a:srgbClr val="FFFFFF"/>
                </a:solidFill>
                <a:latin typeface="Setup Grotesk Bold"/>
                <a:ea typeface="Setup Grotesk Bold"/>
                <a:cs typeface="Setup Grotesk Bold"/>
                <a:sym typeface="Setup Grotesk Bold"/>
              </a:rPr>
              <a:t>Četboty vo výučbe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10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44534" y="2504834"/>
            <a:ext cx="16214766" cy="2516018"/>
            <a:chOff x="0" y="0"/>
            <a:chExt cx="2320020" cy="3599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20020" cy="359994"/>
            </a:xfrm>
            <a:custGeom>
              <a:avLst/>
              <a:gdLst/>
              <a:ahLst/>
              <a:cxnLst/>
              <a:rect r="r" b="b" t="t" l="l"/>
              <a:pathLst>
                <a:path h="359994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358084"/>
                  </a:lnTo>
                  <a:cubicBezTo>
                    <a:pt x="2320020" y="359139"/>
                    <a:pt x="2319165" y="359994"/>
                    <a:pt x="2318110" y="359994"/>
                  </a:cubicBezTo>
                  <a:lnTo>
                    <a:pt x="1910" y="359994"/>
                  </a:lnTo>
                  <a:cubicBezTo>
                    <a:pt x="855" y="359994"/>
                    <a:pt x="0" y="359139"/>
                    <a:pt x="0" y="358084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2320020" cy="3409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37399" y="3649225"/>
            <a:ext cx="1126534" cy="384797"/>
            <a:chOff x="0" y="0"/>
            <a:chExt cx="161185" cy="550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161185" cy="36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4372312" y="1000936"/>
            <a:ext cx="12876587" cy="479466"/>
            <a:chOff x="0" y="0"/>
            <a:chExt cx="1478617" cy="5505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78617" cy="55057"/>
            </a:xfrm>
            <a:custGeom>
              <a:avLst/>
              <a:gdLst/>
              <a:ahLst/>
              <a:cxnLst/>
              <a:rect r="r" b="b" t="t" l="l"/>
              <a:pathLst>
                <a:path h="55057" w="1478617">
                  <a:moveTo>
                    <a:pt x="0" y="0"/>
                  </a:moveTo>
                  <a:lnTo>
                    <a:pt x="1478617" y="0"/>
                  </a:lnTo>
                  <a:lnTo>
                    <a:pt x="1478617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9050"/>
              <a:ext cx="1478617" cy="36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294597" y="2848184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Prvý pozdrav!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02648" y="3653348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81611" y="3601460"/>
            <a:ext cx="10540203" cy="918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Ahoj, četbot! Som tu prvýkrát. Baví ma [napíš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,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čo ťa baví].</a:t>
            </a:r>
          </a:p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Čo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pre mňa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môžeš urobiť?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044534" y="5636983"/>
            <a:ext cx="16214766" cy="2617940"/>
            <a:chOff x="0" y="0"/>
            <a:chExt cx="2320020" cy="37457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320020" cy="374577"/>
            </a:xfrm>
            <a:custGeom>
              <a:avLst/>
              <a:gdLst/>
              <a:ahLst/>
              <a:cxnLst/>
              <a:rect r="r" b="b" t="t" l="l"/>
              <a:pathLst>
                <a:path h="374577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372667"/>
                  </a:lnTo>
                  <a:cubicBezTo>
                    <a:pt x="2320020" y="373722"/>
                    <a:pt x="2319165" y="374577"/>
                    <a:pt x="2318110" y="374577"/>
                  </a:cubicBezTo>
                  <a:lnTo>
                    <a:pt x="1910" y="374577"/>
                  </a:lnTo>
                  <a:cubicBezTo>
                    <a:pt x="855" y="374577"/>
                    <a:pt x="0" y="373722"/>
                    <a:pt x="0" y="372667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9525"/>
              <a:ext cx="2320020" cy="36505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37399" y="6781374"/>
            <a:ext cx="1126534" cy="384797"/>
            <a:chOff x="0" y="0"/>
            <a:chExt cx="161185" cy="5505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294597" y="5980333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Tabuľky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02648" y="6785497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481611" y="6733609"/>
            <a:ext cx="11481756" cy="918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Vytvor tabuľku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s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[dvo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mi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] stĺpc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ami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a [piati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mi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] riadk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ami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. V ľavom stĺpci uveď [doplň, čo tam má byť], v pravom stĺpci [tiež dopl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ň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].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28700" y="984246"/>
            <a:ext cx="16230600" cy="4367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33"/>
              </a:lnSpc>
              <a:spcBef>
                <a:spcPct val="0"/>
              </a:spcBef>
            </a:pPr>
            <a:r>
              <a:rPr lang="en-US" b="true" sz="3433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Nápady na prompty (všetko v [hranatých zátvorkách</a:t>
            </a:r>
            <a:r>
              <a:rPr lang="en-US" b="true" sz="3433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] nahraď svojí</a:t>
            </a:r>
            <a:r>
              <a:rPr lang="en-US" b="true" sz="3433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m výrazom a zátvorky vymaž):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5770629" y="5446123"/>
            <a:ext cx="986937" cy="1129748"/>
            <a:chOff x="0" y="0"/>
            <a:chExt cx="1315916" cy="150633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12147" cy="574859"/>
            </a:xfrm>
            <a:custGeom>
              <a:avLst/>
              <a:gdLst/>
              <a:ahLst/>
              <a:cxnLst/>
              <a:rect r="r" b="b" t="t" l="l"/>
              <a:pathLst>
                <a:path h="574859" w="512147">
                  <a:moveTo>
                    <a:pt x="0" y="0"/>
                  </a:moveTo>
                  <a:lnTo>
                    <a:pt x="512147" y="0"/>
                  </a:lnTo>
                  <a:lnTo>
                    <a:pt x="512147" y="574859"/>
                  </a:lnTo>
                  <a:lnTo>
                    <a:pt x="0" y="574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332955" y="414151"/>
              <a:ext cx="982961" cy="1092179"/>
            </a:xfrm>
            <a:custGeom>
              <a:avLst/>
              <a:gdLst/>
              <a:ahLst/>
              <a:cxnLst/>
              <a:rect r="r" b="b" t="t" l="l"/>
              <a:pathLst>
                <a:path h="1092179" w="982961">
                  <a:moveTo>
                    <a:pt x="0" y="0"/>
                  </a:moveTo>
                  <a:lnTo>
                    <a:pt x="982961" y="0"/>
                  </a:lnTo>
                  <a:lnTo>
                    <a:pt x="982961" y="1092179"/>
                  </a:lnTo>
                  <a:lnTo>
                    <a:pt x="0" y="1092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11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44534" y="1028700"/>
            <a:ext cx="16214766" cy="2516018"/>
            <a:chOff x="0" y="0"/>
            <a:chExt cx="2320020" cy="3599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20020" cy="359994"/>
            </a:xfrm>
            <a:custGeom>
              <a:avLst/>
              <a:gdLst/>
              <a:ahLst/>
              <a:cxnLst/>
              <a:rect r="r" b="b" t="t" l="l"/>
              <a:pathLst>
                <a:path h="359994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358084"/>
                  </a:lnTo>
                  <a:cubicBezTo>
                    <a:pt x="2320020" y="359139"/>
                    <a:pt x="2319165" y="359994"/>
                    <a:pt x="2318110" y="359994"/>
                  </a:cubicBezTo>
                  <a:lnTo>
                    <a:pt x="1910" y="359994"/>
                  </a:lnTo>
                  <a:cubicBezTo>
                    <a:pt x="855" y="359994"/>
                    <a:pt x="0" y="359139"/>
                    <a:pt x="0" y="358084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2320020" cy="3409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37399" y="2173091"/>
            <a:ext cx="1126534" cy="384797"/>
            <a:chOff x="0" y="0"/>
            <a:chExt cx="161185" cy="550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161185" cy="36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294597" y="1372050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Tabuľky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02648" y="2177214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81611" y="2125326"/>
            <a:ext cx="11364783" cy="918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Vytvor tabuľku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s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[dvo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mi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] stĺpc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ami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a [piati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mi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] riadk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ami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. V ľavom stĺpci uveď [doplň, čo tam má byť], v pravom stĺpci [tiež dopl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ň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].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44534" y="4007470"/>
            <a:ext cx="16214766" cy="2617940"/>
            <a:chOff x="0" y="0"/>
            <a:chExt cx="2320020" cy="37457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20020" cy="374577"/>
            </a:xfrm>
            <a:custGeom>
              <a:avLst/>
              <a:gdLst/>
              <a:ahLst/>
              <a:cxnLst/>
              <a:rect r="r" b="b" t="t" l="l"/>
              <a:pathLst>
                <a:path h="374577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372667"/>
                  </a:lnTo>
                  <a:cubicBezTo>
                    <a:pt x="2320020" y="373722"/>
                    <a:pt x="2319165" y="374577"/>
                    <a:pt x="2318110" y="374577"/>
                  </a:cubicBezTo>
                  <a:lnTo>
                    <a:pt x="1910" y="374577"/>
                  </a:lnTo>
                  <a:cubicBezTo>
                    <a:pt x="855" y="374577"/>
                    <a:pt x="0" y="373722"/>
                    <a:pt x="0" y="372667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9525"/>
              <a:ext cx="2320020" cy="36505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44534" y="7125902"/>
            <a:ext cx="16214766" cy="2132398"/>
            <a:chOff x="0" y="0"/>
            <a:chExt cx="2320020" cy="30510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320020" cy="305105"/>
            </a:xfrm>
            <a:custGeom>
              <a:avLst/>
              <a:gdLst/>
              <a:ahLst/>
              <a:cxnLst/>
              <a:rect r="r" b="b" t="t" l="l"/>
              <a:pathLst>
                <a:path h="305105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303195"/>
                  </a:lnTo>
                  <a:cubicBezTo>
                    <a:pt x="2320020" y="304250"/>
                    <a:pt x="2319165" y="305105"/>
                    <a:pt x="2318110" y="305105"/>
                  </a:cubicBezTo>
                  <a:lnTo>
                    <a:pt x="1910" y="305105"/>
                  </a:lnTo>
                  <a:cubicBezTo>
                    <a:pt x="855" y="305105"/>
                    <a:pt x="0" y="304250"/>
                    <a:pt x="0" y="303195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9525"/>
              <a:ext cx="2320020" cy="295580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37399" y="5151861"/>
            <a:ext cx="1126534" cy="384797"/>
            <a:chOff x="0" y="0"/>
            <a:chExt cx="161185" cy="5505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37399" y="8270293"/>
            <a:ext cx="1126534" cy="384797"/>
            <a:chOff x="0" y="0"/>
            <a:chExt cx="161185" cy="5505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294597" y="4350820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Kvízy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94597" y="7469252"/>
            <a:ext cx="5297685" cy="529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Smajlíky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02648" y="5155985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02648" y="8274416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481611" y="5104096"/>
            <a:ext cx="10175722" cy="918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Vytvor kvíz s 5 otázkami a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s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výber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o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m z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viac odpovedí, ktorý overí znalosť [tu doplň, o čom má byť].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481611" y="8222528"/>
            <a:ext cx="12836161" cy="471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O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píš dej knihy [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sem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napíš svoju obľúbenú knihu] pomocou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s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m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ajlí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kov.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5770629" y="3816611"/>
            <a:ext cx="986937" cy="1129748"/>
            <a:chOff x="0" y="0"/>
            <a:chExt cx="1315916" cy="150633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512147" cy="574859"/>
            </a:xfrm>
            <a:custGeom>
              <a:avLst/>
              <a:gdLst/>
              <a:ahLst/>
              <a:cxnLst/>
              <a:rect r="r" b="b" t="t" l="l"/>
              <a:pathLst>
                <a:path h="574859" w="512147">
                  <a:moveTo>
                    <a:pt x="0" y="0"/>
                  </a:moveTo>
                  <a:lnTo>
                    <a:pt x="512147" y="0"/>
                  </a:lnTo>
                  <a:lnTo>
                    <a:pt x="512147" y="574859"/>
                  </a:lnTo>
                  <a:lnTo>
                    <a:pt x="0" y="574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0">
              <a:off x="332955" y="414151"/>
              <a:ext cx="982961" cy="1092179"/>
            </a:xfrm>
            <a:custGeom>
              <a:avLst/>
              <a:gdLst/>
              <a:ahLst/>
              <a:cxnLst/>
              <a:rect r="r" b="b" t="t" l="l"/>
              <a:pathLst>
                <a:path h="1092179" w="982961">
                  <a:moveTo>
                    <a:pt x="0" y="0"/>
                  </a:moveTo>
                  <a:lnTo>
                    <a:pt x="982961" y="0"/>
                  </a:lnTo>
                  <a:lnTo>
                    <a:pt x="982961" y="1092179"/>
                  </a:lnTo>
                  <a:lnTo>
                    <a:pt x="0" y="1092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12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44534" y="1028700"/>
            <a:ext cx="16214766" cy="2044961"/>
            <a:chOff x="0" y="0"/>
            <a:chExt cx="2320020" cy="2925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20020" cy="292594"/>
            </a:xfrm>
            <a:custGeom>
              <a:avLst/>
              <a:gdLst/>
              <a:ahLst/>
              <a:cxnLst/>
              <a:rect r="r" b="b" t="t" l="l"/>
              <a:pathLst>
                <a:path h="292594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290685"/>
                  </a:lnTo>
                  <a:cubicBezTo>
                    <a:pt x="2320020" y="291739"/>
                    <a:pt x="2319165" y="292594"/>
                    <a:pt x="2318110" y="292594"/>
                  </a:cubicBezTo>
                  <a:lnTo>
                    <a:pt x="1910" y="292594"/>
                  </a:lnTo>
                  <a:cubicBezTo>
                    <a:pt x="855" y="292594"/>
                    <a:pt x="0" y="291739"/>
                    <a:pt x="0" y="290685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2320020" cy="2735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37399" y="2173091"/>
            <a:ext cx="1126534" cy="384797"/>
            <a:chOff x="0" y="0"/>
            <a:chExt cx="161185" cy="550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161185" cy="36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294597" y="1372050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Vtipy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02648" y="2177214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81611" y="2098805"/>
            <a:ext cx="14073593" cy="471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Vymysli najvtipnejší vtip na svete.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44534" y="3429813"/>
            <a:ext cx="16214766" cy="2617940"/>
            <a:chOff x="0" y="0"/>
            <a:chExt cx="2320020" cy="37457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20020" cy="374577"/>
            </a:xfrm>
            <a:custGeom>
              <a:avLst/>
              <a:gdLst/>
              <a:ahLst/>
              <a:cxnLst/>
              <a:rect r="r" b="b" t="t" l="l"/>
              <a:pathLst>
                <a:path h="374577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372667"/>
                  </a:lnTo>
                  <a:cubicBezTo>
                    <a:pt x="2320020" y="373722"/>
                    <a:pt x="2319165" y="374577"/>
                    <a:pt x="2318110" y="374577"/>
                  </a:cubicBezTo>
                  <a:lnTo>
                    <a:pt x="1910" y="374577"/>
                  </a:lnTo>
                  <a:cubicBezTo>
                    <a:pt x="855" y="374577"/>
                    <a:pt x="0" y="373722"/>
                    <a:pt x="0" y="372667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9525"/>
              <a:ext cx="2320020" cy="36505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44534" y="6403906"/>
            <a:ext cx="16214766" cy="2854394"/>
            <a:chOff x="0" y="0"/>
            <a:chExt cx="2320020" cy="40840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320020" cy="408409"/>
            </a:xfrm>
            <a:custGeom>
              <a:avLst/>
              <a:gdLst/>
              <a:ahLst/>
              <a:cxnLst/>
              <a:rect r="r" b="b" t="t" l="l"/>
              <a:pathLst>
                <a:path h="408409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406499"/>
                  </a:lnTo>
                  <a:cubicBezTo>
                    <a:pt x="2320020" y="407554"/>
                    <a:pt x="2319165" y="408409"/>
                    <a:pt x="2318110" y="408409"/>
                  </a:cubicBezTo>
                  <a:lnTo>
                    <a:pt x="1910" y="408409"/>
                  </a:lnTo>
                  <a:cubicBezTo>
                    <a:pt x="855" y="408409"/>
                    <a:pt x="0" y="407554"/>
                    <a:pt x="0" y="406499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9525"/>
              <a:ext cx="2320020" cy="398884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37399" y="4574204"/>
            <a:ext cx="1126534" cy="384797"/>
            <a:chOff x="0" y="0"/>
            <a:chExt cx="161185" cy="5505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37399" y="7548297"/>
            <a:ext cx="1126534" cy="384797"/>
            <a:chOff x="0" y="0"/>
            <a:chExt cx="161185" cy="5505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294597" y="3773163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Slovníčky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94597" y="6747256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Doplňovačky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02648" y="4578328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02648" y="7552420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481611" y="4540407"/>
            <a:ext cx="14505949" cy="471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Vytvor slovníček pojmov a definícií na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tému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[tu napíš tému] pre žiakov [9.] ročníka.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481611" y="4972969"/>
            <a:ext cx="14073593" cy="471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sz="3555" strike="noStrike" u="none">
                <a:solidFill>
                  <a:srgbClr val="0D3BCF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Poznámka: Všetky pojmy a definície ale nezabudni overiť!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481611" y="7505496"/>
            <a:ext cx="13087048" cy="1366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Vygeneruj text dlhý zhruba 150 slov o [napr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.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o Chuckovi Norrisovi a jeho ceste do Mordoru], pričom všetky slovesá nahraď týmito znakmi ___.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</a:t>
            </a:r>
          </a:p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Príklad: Chuck Norris ___ strmou cestou.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3259112" y="1933647"/>
            <a:ext cx="1527694" cy="2189928"/>
          </a:xfrm>
          <a:custGeom>
            <a:avLst/>
            <a:gdLst/>
            <a:ahLst/>
            <a:cxnLst/>
            <a:rect r="r" b="b" t="t" l="l"/>
            <a:pathLst>
              <a:path h="2189928" w="1527694">
                <a:moveTo>
                  <a:pt x="0" y="0"/>
                </a:moveTo>
                <a:lnTo>
                  <a:pt x="1527694" y="0"/>
                </a:lnTo>
                <a:lnTo>
                  <a:pt x="1527694" y="2189928"/>
                </a:lnTo>
                <a:lnTo>
                  <a:pt x="0" y="21899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4190937" y="181955"/>
            <a:ext cx="2061883" cy="3928078"/>
          </a:xfrm>
          <a:custGeom>
            <a:avLst/>
            <a:gdLst/>
            <a:ahLst/>
            <a:cxnLst/>
            <a:rect r="r" b="b" t="t" l="l"/>
            <a:pathLst>
              <a:path h="3928078" w="2061883">
                <a:moveTo>
                  <a:pt x="0" y="0"/>
                </a:moveTo>
                <a:lnTo>
                  <a:pt x="2061884" y="0"/>
                </a:lnTo>
                <a:lnTo>
                  <a:pt x="2061884" y="3928078"/>
                </a:lnTo>
                <a:lnTo>
                  <a:pt x="0" y="39280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13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44534" y="1028700"/>
            <a:ext cx="16214766" cy="2854394"/>
            <a:chOff x="0" y="0"/>
            <a:chExt cx="2320020" cy="4084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20020" cy="408409"/>
            </a:xfrm>
            <a:custGeom>
              <a:avLst/>
              <a:gdLst/>
              <a:ahLst/>
              <a:cxnLst/>
              <a:rect r="r" b="b" t="t" l="l"/>
              <a:pathLst>
                <a:path h="408409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406499"/>
                  </a:lnTo>
                  <a:cubicBezTo>
                    <a:pt x="2320020" y="407554"/>
                    <a:pt x="2319165" y="408409"/>
                    <a:pt x="2318110" y="408409"/>
                  </a:cubicBezTo>
                  <a:lnTo>
                    <a:pt x="1910" y="408409"/>
                  </a:lnTo>
                  <a:cubicBezTo>
                    <a:pt x="855" y="408409"/>
                    <a:pt x="0" y="407554"/>
                    <a:pt x="0" y="406499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2320020" cy="398884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44534" y="4293732"/>
            <a:ext cx="16214766" cy="3346385"/>
            <a:chOff x="0" y="0"/>
            <a:chExt cx="2320020" cy="47880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0020" cy="478803"/>
            </a:xfrm>
            <a:custGeom>
              <a:avLst/>
              <a:gdLst/>
              <a:ahLst/>
              <a:cxnLst/>
              <a:rect r="r" b="b" t="t" l="l"/>
              <a:pathLst>
                <a:path h="478803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476893"/>
                  </a:lnTo>
                  <a:cubicBezTo>
                    <a:pt x="2320020" y="477948"/>
                    <a:pt x="2319165" y="478803"/>
                    <a:pt x="2318110" y="478803"/>
                  </a:cubicBezTo>
                  <a:lnTo>
                    <a:pt x="1910" y="478803"/>
                  </a:lnTo>
                  <a:cubicBezTo>
                    <a:pt x="855" y="478803"/>
                    <a:pt x="0" y="477948"/>
                    <a:pt x="0" y="476893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2320020" cy="469278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37399" y="2173091"/>
            <a:ext cx="1126534" cy="384797"/>
            <a:chOff x="0" y="0"/>
            <a:chExt cx="161185" cy="5505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37399" y="5438123"/>
            <a:ext cx="1126534" cy="384797"/>
            <a:chOff x="0" y="0"/>
            <a:chExt cx="161185" cy="5505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294597" y="1372050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Hranie rolí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94597" y="4637082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Textové hry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2648" y="2177214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02648" y="5442246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81611" y="2130290"/>
            <a:ext cx="14777689" cy="1366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Si [napr. Creeper z Minecraftu]. Porozprávaj mi, ako sa máš. A pritom mi vždy zadaj jednoduchú úlohu, vďaka ktorej si vyskúšam [prácu s Redstone]. Potom ti poviem, ako sa mi podarilo úlohu splniť, ty to zhodnotíš a dáš mi nadväzujúcu úlohu.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481611" y="5395322"/>
            <a:ext cx="14505949" cy="226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Snažím sa lepšie porozumieť [napr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.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dobe kamennej]. Vytvor edukatívnu dobrodružnú textovú hru, v ktorej ma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budeš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vyzýva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ť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,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nech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si vyb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e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r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iem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jednu</a:t>
            </a:r>
          </a:p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z možností,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kým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prejdem k ďalšej časti príbehu. Cieľom hry je porozumieť [dobe kamennej], preto pracuj so známymi faktami.</a:t>
            </a:r>
          </a:p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8235929" y="7336180"/>
            <a:ext cx="2641102" cy="1363769"/>
          </a:xfrm>
          <a:custGeom>
            <a:avLst/>
            <a:gdLst/>
            <a:ahLst/>
            <a:cxnLst/>
            <a:rect r="r" b="b" t="t" l="l"/>
            <a:pathLst>
              <a:path h="1363769" w="2641102">
                <a:moveTo>
                  <a:pt x="0" y="0"/>
                </a:moveTo>
                <a:lnTo>
                  <a:pt x="2641102" y="0"/>
                </a:lnTo>
                <a:lnTo>
                  <a:pt x="2641102" y="1363768"/>
                </a:lnTo>
                <a:lnTo>
                  <a:pt x="0" y="1363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14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44534" y="1028700"/>
            <a:ext cx="16214766" cy="2854394"/>
            <a:chOff x="0" y="0"/>
            <a:chExt cx="2320020" cy="4084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20020" cy="408409"/>
            </a:xfrm>
            <a:custGeom>
              <a:avLst/>
              <a:gdLst/>
              <a:ahLst/>
              <a:cxnLst/>
              <a:rect r="r" b="b" t="t" l="l"/>
              <a:pathLst>
                <a:path h="408409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406499"/>
                  </a:lnTo>
                  <a:cubicBezTo>
                    <a:pt x="2320020" y="407554"/>
                    <a:pt x="2319165" y="408409"/>
                    <a:pt x="2318110" y="408409"/>
                  </a:cubicBezTo>
                  <a:lnTo>
                    <a:pt x="1910" y="408409"/>
                  </a:lnTo>
                  <a:cubicBezTo>
                    <a:pt x="855" y="408409"/>
                    <a:pt x="0" y="407554"/>
                    <a:pt x="0" y="406499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2320020" cy="398884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44534" y="4323550"/>
            <a:ext cx="16214766" cy="2854394"/>
            <a:chOff x="0" y="0"/>
            <a:chExt cx="2320020" cy="40840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0020" cy="408409"/>
            </a:xfrm>
            <a:custGeom>
              <a:avLst/>
              <a:gdLst/>
              <a:ahLst/>
              <a:cxnLst/>
              <a:rect r="r" b="b" t="t" l="l"/>
              <a:pathLst>
                <a:path h="408409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406499"/>
                  </a:lnTo>
                  <a:cubicBezTo>
                    <a:pt x="2320020" y="407554"/>
                    <a:pt x="2319165" y="408409"/>
                    <a:pt x="2318110" y="408409"/>
                  </a:cubicBezTo>
                  <a:lnTo>
                    <a:pt x="1910" y="408409"/>
                  </a:lnTo>
                  <a:cubicBezTo>
                    <a:pt x="855" y="408409"/>
                    <a:pt x="0" y="407554"/>
                    <a:pt x="0" y="406499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2320020" cy="398884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37399" y="2173091"/>
            <a:ext cx="1126534" cy="384797"/>
            <a:chOff x="0" y="0"/>
            <a:chExt cx="161185" cy="5505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37399" y="5467940"/>
            <a:ext cx="1126534" cy="384797"/>
            <a:chOff x="0" y="0"/>
            <a:chExt cx="161185" cy="5505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294597" y="1372050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Učíme sa o zvieratách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94597" y="4666900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Tvoje staršie ja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2648" y="2177214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02648" y="5472064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81611" y="2130290"/>
            <a:ext cx="14505949" cy="1366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Predstav si, že si [doplň zviera] a rozprávaj mi o svojom dni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.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Čo počas dňa zažívaš</a:t>
            </a:r>
          </a:p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 ako vyzerá tvoj svet? Cieľom je, aby som sa dozvedel/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-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a, ako žije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[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doplň to isté zviera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]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481611" y="5425140"/>
            <a:ext cx="14505949" cy="918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Simuluj rozhovor medzi mnou a mojím budúcim ja o 20 rokov neskôr. Aké rady mi dá moje budúce ja?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0948298" y="6574747"/>
            <a:ext cx="3224730" cy="3282873"/>
          </a:xfrm>
          <a:custGeom>
            <a:avLst/>
            <a:gdLst/>
            <a:ahLst/>
            <a:cxnLst/>
            <a:rect r="r" b="b" t="t" l="l"/>
            <a:pathLst>
              <a:path h="3282873" w="3224730">
                <a:moveTo>
                  <a:pt x="0" y="0"/>
                </a:moveTo>
                <a:lnTo>
                  <a:pt x="3224730" y="0"/>
                </a:lnTo>
                <a:lnTo>
                  <a:pt x="3224730" y="3282873"/>
                </a:lnTo>
                <a:lnTo>
                  <a:pt x="0" y="3282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15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44534" y="1028700"/>
            <a:ext cx="16214766" cy="2854394"/>
            <a:chOff x="0" y="0"/>
            <a:chExt cx="2320020" cy="4084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20020" cy="408409"/>
            </a:xfrm>
            <a:custGeom>
              <a:avLst/>
              <a:gdLst/>
              <a:ahLst/>
              <a:cxnLst/>
              <a:rect r="r" b="b" t="t" l="l"/>
              <a:pathLst>
                <a:path h="408409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406499"/>
                  </a:lnTo>
                  <a:cubicBezTo>
                    <a:pt x="2320020" y="407554"/>
                    <a:pt x="2319165" y="408409"/>
                    <a:pt x="2318110" y="408409"/>
                  </a:cubicBezTo>
                  <a:lnTo>
                    <a:pt x="1910" y="408409"/>
                  </a:lnTo>
                  <a:cubicBezTo>
                    <a:pt x="855" y="408409"/>
                    <a:pt x="0" y="407554"/>
                    <a:pt x="0" y="406499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2320020" cy="398884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44534" y="4323550"/>
            <a:ext cx="16214766" cy="2451856"/>
            <a:chOff x="0" y="0"/>
            <a:chExt cx="2320020" cy="35081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0020" cy="350813"/>
            </a:xfrm>
            <a:custGeom>
              <a:avLst/>
              <a:gdLst/>
              <a:ahLst/>
              <a:cxnLst/>
              <a:rect r="r" b="b" t="t" l="l"/>
              <a:pathLst>
                <a:path h="350813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348903"/>
                  </a:lnTo>
                  <a:cubicBezTo>
                    <a:pt x="2320020" y="349958"/>
                    <a:pt x="2319165" y="350813"/>
                    <a:pt x="2318110" y="350813"/>
                  </a:cubicBezTo>
                  <a:lnTo>
                    <a:pt x="1910" y="350813"/>
                  </a:lnTo>
                  <a:cubicBezTo>
                    <a:pt x="855" y="350813"/>
                    <a:pt x="0" y="349958"/>
                    <a:pt x="0" y="348903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2320020" cy="341288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37399" y="2173091"/>
            <a:ext cx="1126534" cy="384797"/>
            <a:chOff x="0" y="0"/>
            <a:chExt cx="161185" cy="5505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37399" y="5467940"/>
            <a:ext cx="1126534" cy="384797"/>
            <a:chOff x="0" y="0"/>
            <a:chExt cx="161185" cy="5505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294597" y="1372050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Nezmyselné stretnutia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94597" y="4666900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Básničky a pesničky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2648" y="2177214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02648" y="5472064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81611" y="2130290"/>
            <a:ext cx="14151224" cy="1814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Simuluj rozhovor medzi dvoma historickými postavami, ktoré by sa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naozaj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nikdy nestretli. Sú to [Julius Caesar] a [Albert Einstein]. Ako by sa asi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rozpráv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ali?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Čo by si povedali o svojom živote a práci?</a:t>
            </a:r>
          </a:p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2481611" y="5425140"/>
            <a:ext cx="13253608" cy="918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Vytvor pesničku alebo básničku na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tému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[vymysli].</a:t>
            </a:r>
          </a:p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Daj si záležať na tom, aby bol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zábavn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á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a rýmoval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sa!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6288225" y="7121834"/>
            <a:ext cx="2294363" cy="3756386"/>
          </a:xfrm>
          <a:custGeom>
            <a:avLst/>
            <a:gdLst/>
            <a:ahLst/>
            <a:cxnLst/>
            <a:rect r="r" b="b" t="t" l="l"/>
            <a:pathLst>
              <a:path h="3756386" w="2294363">
                <a:moveTo>
                  <a:pt x="0" y="0"/>
                </a:moveTo>
                <a:lnTo>
                  <a:pt x="2294363" y="0"/>
                </a:lnTo>
                <a:lnTo>
                  <a:pt x="2294363" y="3756386"/>
                </a:lnTo>
                <a:lnTo>
                  <a:pt x="0" y="3756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263295" y="6506041"/>
            <a:ext cx="3819257" cy="4372179"/>
          </a:xfrm>
          <a:custGeom>
            <a:avLst/>
            <a:gdLst/>
            <a:ahLst/>
            <a:cxnLst/>
            <a:rect r="r" b="b" t="t" l="l"/>
            <a:pathLst>
              <a:path h="4372179" w="3819257">
                <a:moveTo>
                  <a:pt x="0" y="0"/>
                </a:moveTo>
                <a:lnTo>
                  <a:pt x="3819257" y="0"/>
                </a:lnTo>
                <a:lnTo>
                  <a:pt x="3819257" y="4372179"/>
                </a:lnTo>
                <a:lnTo>
                  <a:pt x="0" y="4372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16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44534" y="1028700"/>
            <a:ext cx="16214766" cy="2854394"/>
            <a:chOff x="0" y="0"/>
            <a:chExt cx="2320020" cy="4084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20020" cy="408409"/>
            </a:xfrm>
            <a:custGeom>
              <a:avLst/>
              <a:gdLst/>
              <a:ahLst/>
              <a:cxnLst/>
              <a:rect r="r" b="b" t="t" l="l"/>
              <a:pathLst>
                <a:path h="408409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406499"/>
                  </a:lnTo>
                  <a:cubicBezTo>
                    <a:pt x="2320020" y="407554"/>
                    <a:pt x="2319165" y="408409"/>
                    <a:pt x="2318110" y="408409"/>
                  </a:cubicBezTo>
                  <a:lnTo>
                    <a:pt x="1910" y="408409"/>
                  </a:lnTo>
                  <a:cubicBezTo>
                    <a:pt x="855" y="408409"/>
                    <a:pt x="0" y="407554"/>
                    <a:pt x="0" y="406499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2320020" cy="398884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44534" y="4323550"/>
            <a:ext cx="16214766" cy="2884212"/>
            <a:chOff x="0" y="0"/>
            <a:chExt cx="2320020" cy="4126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0020" cy="412675"/>
            </a:xfrm>
            <a:custGeom>
              <a:avLst/>
              <a:gdLst/>
              <a:ahLst/>
              <a:cxnLst/>
              <a:rect r="r" b="b" t="t" l="l"/>
              <a:pathLst>
                <a:path h="412675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410765"/>
                  </a:lnTo>
                  <a:cubicBezTo>
                    <a:pt x="2320020" y="411820"/>
                    <a:pt x="2319165" y="412675"/>
                    <a:pt x="2318110" y="412675"/>
                  </a:cubicBezTo>
                  <a:lnTo>
                    <a:pt x="1910" y="412675"/>
                  </a:lnTo>
                  <a:cubicBezTo>
                    <a:pt x="855" y="412675"/>
                    <a:pt x="0" y="411820"/>
                    <a:pt x="0" y="410765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2320020" cy="403150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37399" y="2173091"/>
            <a:ext cx="1126534" cy="384797"/>
            <a:chOff x="0" y="0"/>
            <a:chExt cx="161185" cy="5505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37399" y="5467940"/>
            <a:ext cx="1126534" cy="384797"/>
            <a:chOff x="0" y="0"/>
            <a:chExt cx="161185" cy="5505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294597" y="1372050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Nápady na komiksy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94597" y="4666900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Vynálezcovia!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2648" y="2177214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02648" y="5472064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81611" y="2130290"/>
            <a:ext cx="14505949" cy="1366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Pomôž mi vytvoriť vlastný komiks.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O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píš, čo sa deje v jednotlivých okienk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ch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(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napríklad prvé okienko: [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D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o myšej diery vošla myš od počítača]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),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nech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to m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ôžem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nakresliť.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481611" y="5425140"/>
            <a:ext cx="13253608" cy="1366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Predstav si, že som vynálezca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alebo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vynálezkyňa 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musí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m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prísť na nový spôsob, ako vyriešiť nejaký problém. Daj mi problém, ktorý mám vyriešiť,</a:t>
            </a:r>
          </a:p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a pomôž mi navrhnúť neobvyklý vynález.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597343" y="6847853"/>
            <a:ext cx="1280113" cy="1589305"/>
          </a:xfrm>
          <a:custGeom>
            <a:avLst/>
            <a:gdLst/>
            <a:ahLst/>
            <a:cxnLst/>
            <a:rect r="r" b="b" t="t" l="l"/>
            <a:pathLst>
              <a:path h="1589305" w="1280113">
                <a:moveTo>
                  <a:pt x="0" y="0"/>
                </a:moveTo>
                <a:lnTo>
                  <a:pt x="1280113" y="0"/>
                </a:lnTo>
                <a:lnTo>
                  <a:pt x="1280113" y="1589305"/>
                </a:lnTo>
                <a:lnTo>
                  <a:pt x="0" y="15893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17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44534" y="1028700"/>
            <a:ext cx="16214766" cy="2854394"/>
            <a:chOff x="0" y="0"/>
            <a:chExt cx="2320020" cy="4084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20020" cy="408409"/>
            </a:xfrm>
            <a:custGeom>
              <a:avLst/>
              <a:gdLst/>
              <a:ahLst/>
              <a:cxnLst/>
              <a:rect r="r" b="b" t="t" l="l"/>
              <a:pathLst>
                <a:path h="408409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406499"/>
                  </a:lnTo>
                  <a:cubicBezTo>
                    <a:pt x="2320020" y="407554"/>
                    <a:pt x="2319165" y="408409"/>
                    <a:pt x="2318110" y="408409"/>
                  </a:cubicBezTo>
                  <a:lnTo>
                    <a:pt x="1910" y="408409"/>
                  </a:lnTo>
                  <a:cubicBezTo>
                    <a:pt x="855" y="408409"/>
                    <a:pt x="0" y="407554"/>
                    <a:pt x="0" y="406499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2320020" cy="398884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44534" y="4323550"/>
            <a:ext cx="16214766" cy="3331476"/>
            <a:chOff x="0" y="0"/>
            <a:chExt cx="2320020" cy="4766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0020" cy="476670"/>
            </a:xfrm>
            <a:custGeom>
              <a:avLst/>
              <a:gdLst/>
              <a:ahLst/>
              <a:cxnLst/>
              <a:rect r="r" b="b" t="t" l="l"/>
              <a:pathLst>
                <a:path h="476670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474760"/>
                  </a:lnTo>
                  <a:cubicBezTo>
                    <a:pt x="2320020" y="475815"/>
                    <a:pt x="2319165" y="476670"/>
                    <a:pt x="2318110" y="476670"/>
                  </a:cubicBezTo>
                  <a:lnTo>
                    <a:pt x="1910" y="476670"/>
                  </a:lnTo>
                  <a:cubicBezTo>
                    <a:pt x="855" y="476670"/>
                    <a:pt x="0" y="475815"/>
                    <a:pt x="0" y="474760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2320020" cy="467145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37399" y="2173091"/>
            <a:ext cx="1126534" cy="384797"/>
            <a:chOff x="0" y="0"/>
            <a:chExt cx="161185" cy="5505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37399" y="5467940"/>
            <a:ext cx="1126534" cy="384797"/>
            <a:chOff x="0" y="0"/>
            <a:chExt cx="161185" cy="5505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294597" y="1372050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Malé zaujímavosti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94597" y="4666900"/>
            <a:ext cx="8249631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Vysvetli to mimozemšťanovi...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2648" y="2177214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02648" y="5472064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81611" y="2130290"/>
            <a:ext cx="12996283" cy="918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Pomôž mi naučiť sa niečo nové za 5 minút! Vysvetli mi niečo jednoduché, ale zaujímavé – napríklad ako funguje dúha alebo prečo prší.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481611" y="5425140"/>
            <a:ext cx="13641238" cy="2262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Ja som dieťa a ty si mimozemšťan, ktorý sa učí o našej planéte. Spýtaj sa ma na čokoľvek o [napríklad našej planéte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,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 zvieratách, prírode alebo technológiách, ktoré používame]. Ja sa ti to pokúsim vysvetliť a ty mi povieš, či si tomu porozumel.</a:t>
            </a:r>
          </a:p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2678952" y="7081183"/>
            <a:ext cx="1877977" cy="3893673"/>
          </a:xfrm>
          <a:custGeom>
            <a:avLst/>
            <a:gdLst/>
            <a:ahLst/>
            <a:cxnLst/>
            <a:rect r="r" b="b" t="t" l="l"/>
            <a:pathLst>
              <a:path h="3893673" w="1877977">
                <a:moveTo>
                  <a:pt x="0" y="0"/>
                </a:moveTo>
                <a:lnTo>
                  <a:pt x="1877977" y="0"/>
                </a:lnTo>
                <a:lnTo>
                  <a:pt x="1877977" y="3893672"/>
                </a:lnTo>
                <a:lnTo>
                  <a:pt x="0" y="3893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1251692"/>
            <a:chOff x="0" y="0"/>
            <a:chExt cx="812800" cy="16326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1632667"/>
            </a:xfrm>
            <a:custGeom>
              <a:avLst/>
              <a:gdLst/>
              <a:ahLst/>
              <a:cxnLst/>
              <a:rect r="r" b="b" t="t" l="l"/>
              <a:pathLst>
                <a:path h="1632667" w="812800">
                  <a:moveTo>
                    <a:pt x="406400" y="0"/>
                  </a:moveTo>
                  <a:cubicBezTo>
                    <a:pt x="181951" y="0"/>
                    <a:pt x="0" y="365485"/>
                    <a:pt x="0" y="816334"/>
                  </a:cubicBezTo>
                  <a:cubicBezTo>
                    <a:pt x="0" y="1267182"/>
                    <a:pt x="181951" y="1632667"/>
                    <a:pt x="406400" y="1632667"/>
                  </a:cubicBezTo>
                  <a:cubicBezTo>
                    <a:pt x="630849" y="1632667"/>
                    <a:pt x="812800" y="1267182"/>
                    <a:pt x="812800" y="816334"/>
                  </a:cubicBezTo>
                  <a:cubicBezTo>
                    <a:pt x="812800" y="36548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81638"/>
              <a:ext cx="660400" cy="12979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18 rokov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44534" y="1028700"/>
            <a:ext cx="16214766" cy="2854394"/>
            <a:chOff x="0" y="0"/>
            <a:chExt cx="2320020" cy="40840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20020" cy="408409"/>
            </a:xfrm>
            <a:custGeom>
              <a:avLst/>
              <a:gdLst/>
              <a:ahLst/>
              <a:cxnLst/>
              <a:rect r="r" b="b" t="t" l="l"/>
              <a:pathLst>
                <a:path h="408409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406499"/>
                  </a:lnTo>
                  <a:cubicBezTo>
                    <a:pt x="2320020" y="407554"/>
                    <a:pt x="2319165" y="408409"/>
                    <a:pt x="2318110" y="408409"/>
                  </a:cubicBezTo>
                  <a:lnTo>
                    <a:pt x="1910" y="408409"/>
                  </a:lnTo>
                  <a:cubicBezTo>
                    <a:pt x="855" y="408409"/>
                    <a:pt x="0" y="407554"/>
                    <a:pt x="0" y="406499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9525"/>
              <a:ext cx="2320020" cy="398884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44534" y="4514050"/>
            <a:ext cx="16214766" cy="3331476"/>
            <a:chOff x="0" y="0"/>
            <a:chExt cx="2320020" cy="4766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20020" cy="476670"/>
            </a:xfrm>
            <a:custGeom>
              <a:avLst/>
              <a:gdLst/>
              <a:ahLst/>
              <a:cxnLst/>
              <a:rect r="r" b="b" t="t" l="l"/>
              <a:pathLst>
                <a:path h="476670" w="2320020">
                  <a:moveTo>
                    <a:pt x="1910" y="0"/>
                  </a:moveTo>
                  <a:lnTo>
                    <a:pt x="2318110" y="0"/>
                  </a:lnTo>
                  <a:cubicBezTo>
                    <a:pt x="2319165" y="0"/>
                    <a:pt x="2320020" y="855"/>
                    <a:pt x="2320020" y="1910"/>
                  </a:cubicBezTo>
                  <a:lnTo>
                    <a:pt x="2320020" y="474760"/>
                  </a:lnTo>
                  <a:cubicBezTo>
                    <a:pt x="2320020" y="475815"/>
                    <a:pt x="2319165" y="476670"/>
                    <a:pt x="2318110" y="476670"/>
                  </a:cubicBezTo>
                  <a:lnTo>
                    <a:pt x="1910" y="476670"/>
                  </a:lnTo>
                  <a:cubicBezTo>
                    <a:pt x="855" y="476670"/>
                    <a:pt x="0" y="475815"/>
                    <a:pt x="0" y="474760"/>
                  </a:cubicBezTo>
                  <a:lnTo>
                    <a:pt x="0" y="1910"/>
                  </a:lnTo>
                  <a:cubicBezTo>
                    <a:pt x="0" y="855"/>
                    <a:pt x="855" y="0"/>
                    <a:pt x="19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C3ACF"/>
              </a:solidFill>
              <a:prstDash val="lgDash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2320020" cy="467145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37399" y="2173091"/>
            <a:ext cx="1126534" cy="384797"/>
            <a:chOff x="0" y="0"/>
            <a:chExt cx="161185" cy="5505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37399" y="5658440"/>
            <a:ext cx="1126534" cy="384797"/>
            <a:chOff x="0" y="0"/>
            <a:chExt cx="161185" cy="5505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61185" cy="55057"/>
            </a:xfrm>
            <a:custGeom>
              <a:avLst/>
              <a:gdLst/>
              <a:ahLst/>
              <a:cxnLst/>
              <a:rect r="r" b="b" t="t" l="l"/>
              <a:pathLst>
                <a:path h="55057" w="161185">
                  <a:moveTo>
                    <a:pt x="0" y="0"/>
                  </a:moveTo>
                  <a:lnTo>
                    <a:pt x="161185" y="0"/>
                  </a:lnTo>
                  <a:lnTo>
                    <a:pt x="161185" y="55057"/>
                  </a:lnTo>
                  <a:lnTo>
                    <a:pt x="0" y="55057"/>
                  </a:lnTo>
                  <a:close/>
                </a:path>
              </a:pathLst>
            </a:custGeom>
            <a:solidFill>
              <a:srgbClr val="FFF25C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9525"/>
              <a:ext cx="161185" cy="45532"/>
            </a:xfrm>
            <a:prstGeom prst="rect">
              <a:avLst/>
            </a:prstGeom>
          </p:spPr>
          <p:txBody>
            <a:bodyPr anchor="ctr" rtlCol="false" tIns="127240" lIns="127240" bIns="127240" rIns="127240"/>
            <a:lstStyle/>
            <a:p>
              <a:pPr algn="ctr">
                <a:lnSpc>
                  <a:spcPts val="100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294597" y="1372050"/>
            <a:ext cx="5297685" cy="5296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Supertajná šifra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94597" y="4857400"/>
            <a:ext cx="8249631" cy="529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91"/>
              </a:lnSpc>
              <a:spcBef>
                <a:spcPct val="0"/>
              </a:spcBef>
            </a:pPr>
            <a:r>
              <a:rPr lang="en-US" b="true" sz="4201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Vymysli ďalší prompt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2648" y="2177214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02648" y="5662564"/>
            <a:ext cx="1085143" cy="346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55"/>
              </a:lnSpc>
              <a:spcBef>
                <a:spcPct val="0"/>
              </a:spcBef>
            </a:pPr>
            <a:r>
              <a:rPr lang="en-US" b="true" sz="275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Prompt: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481611" y="2130290"/>
            <a:ext cx="13641238" cy="1366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5"/>
              </a:lnSpc>
              <a:spcBef>
                <a:spcPct val="0"/>
              </a:spcBef>
            </a:pP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Vytvor supertajnú šifru, ktorú musím rozlúštiť. Môžeš použiť rôzne typy šifier, ako napríklad Morseovu abecedu alebo kódovaný text, a potom mi daj pom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ô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ck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y</a:t>
            </a:r>
            <a:r>
              <a:rPr lang="en-US" b="true" sz="3555" strike="noStrike" u="none">
                <a:solidFill>
                  <a:srgbClr val="0D3BCF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, ako ju rozlúštiť.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2677180" y="7309876"/>
            <a:ext cx="1071299" cy="1071299"/>
          </a:xfrm>
          <a:custGeom>
            <a:avLst/>
            <a:gdLst/>
            <a:ahLst/>
            <a:cxnLst/>
            <a:rect r="r" b="b" t="t" l="l"/>
            <a:pathLst>
              <a:path h="1071299" w="1071299">
                <a:moveTo>
                  <a:pt x="0" y="0"/>
                </a:moveTo>
                <a:lnTo>
                  <a:pt x="1071299" y="0"/>
                </a:lnTo>
                <a:lnTo>
                  <a:pt x="1071299" y="1071299"/>
                </a:lnTo>
                <a:lnTo>
                  <a:pt x="0" y="1071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-141036" y="6910012"/>
            <a:ext cx="1986256" cy="762000"/>
          </a:xfrm>
          <a:custGeom>
            <a:avLst/>
            <a:gdLst/>
            <a:ahLst/>
            <a:cxnLst/>
            <a:rect r="r" b="b" t="t" l="l"/>
            <a:pathLst>
              <a:path h="762000" w="1986256">
                <a:moveTo>
                  <a:pt x="0" y="0"/>
                </a:moveTo>
                <a:lnTo>
                  <a:pt x="1986256" y="0"/>
                </a:lnTo>
                <a:lnTo>
                  <a:pt x="1986256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02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90978" y="1814244"/>
            <a:ext cx="903762" cy="903762"/>
            <a:chOff x="0" y="0"/>
            <a:chExt cx="1205016" cy="1205016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205016" cy="1205016"/>
              <a:chOff x="0" y="0"/>
              <a:chExt cx="812800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080"/>
                  </a:lnSpc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33757" y="31482"/>
              <a:ext cx="1137502" cy="1142052"/>
            </a:xfrm>
            <a:custGeom>
              <a:avLst/>
              <a:gdLst/>
              <a:ahLst/>
              <a:cxnLst/>
              <a:rect r="r" b="b" t="t" l="l"/>
              <a:pathLst>
                <a:path h="1142052" w="1137502">
                  <a:moveTo>
                    <a:pt x="0" y="0"/>
                  </a:moveTo>
                  <a:lnTo>
                    <a:pt x="1137502" y="0"/>
                  </a:lnTo>
                  <a:lnTo>
                    <a:pt x="1137502" y="1142052"/>
                  </a:lnTo>
                  <a:lnTo>
                    <a:pt x="0" y="1142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028700" y="1067939"/>
            <a:ext cx="1273512" cy="1273512"/>
          </a:xfrm>
          <a:custGeom>
            <a:avLst/>
            <a:gdLst/>
            <a:ahLst/>
            <a:cxnLst/>
            <a:rect r="r" b="b" t="t" l="l"/>
            <a:pathLst>
              <a:path h="1273512" w="1273512">
                <a:moveTo>
                  <a:pt x="0" y="0"/>
                </a:moveTo>
                <a:lnTo>
                  <a:pt x="1273512" y="0"/>
                </a:lnTo>
                <a:lnTo>
                  <a:pt x="1273512" y="1273512"/>
                </a:lnTo>
                <a:lnTo>
                  <a:pt x="0" y="12735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837611" y="757592"/>
            <a:ext cx="2421689" cy="2087056"/>
          </a:xfrm>
          <a:custGeom>
            <a:avLst/>
            <a:gdLst/>
            <a:ahLst/>
            <a:cxnLst/>
            <a:rect r="r" b="b" t="t" l="l"/>
            <a:pathLst>
              <a:path h="2087056" w="2421689">
                <a:moveTo>
                  <a:pt x="0" y="0"/>
                </a:moveTo>
                <a:lnTo>
                  <a:pt x="2421689" y="0"/>
                </a:lnTo>
                <a:lnTo>
                  <a:pt x="2421689" y="2087056"/>
                </a:lnTo>
                <a:lnTo>
                  <a:pt x="0" y="2087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8700" y="2494927"/>
            <a:ext cx="472653" cy="472653"/>
          </a:xfrm>
          <a:custGeom>
            <a:avLst/>
            <a:gdLst/>
            <a:ahLst/>
            <a:cxnLst/>
            <a:rect r="r" b="b" t="t" l="l"/>
            <a:pathLst>
              <a:path h="472653" w="472653">
                <a:moveTo>
                  <a:pt x="0" y="0"/>
                </a:moveTo>
                <a:lnTo>
                  <a:pt x="472653" y="0"/>
                </a:lnTo>
                <a:lnTo>
                  <a:pt x="472653" y="472653"/>
                </a:lnTo>
                <a:lnTo>
                  <a:pt x="0" y="472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27437" y="2494927"/>
            <a:ext cx="472653" cy="472653"/>
          </a:xfrm>
          <a:custGeom>
            <a:avLst/>
            <a:gdLst/>
            <a:ahLst/>
            <a:cxnLst/>
            <a:rect r="r" b="b" t="t" l="l"/>
            <a:pathLst>
              <a:path h="472653" w="472653">
                <a:moveTo>
                  <a:pt x="0" y="0"/>
                </a:moveTo>
                <a:lnTo>
                  <a:pt x="472653" y="0"/>
                </a:lnTo>
                <a:lnTo>
                  <a:pt x="472653" y="472653"/>
                </a:lnTo>
                <a:lnTo>
                  <a:pt x="0" y="472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26174" y="2494927"/>
            <a:ext cx="472653" cy="472653"/>
          </a:xfrm>
          <a:custGeom>
            <a:avLst/>
            <a:gdLst/>
            <a:ahLst/>
            <a:cxnLst/>
            <a:rect r="r" b="b" t="t" l="l"/>
            <a:pathLst>
              <a:path h="472653" w="472653">
                <a:moveTo>
                  <a:pt x="0" y="0"/>
                </a:moveTo>
                <a:lnTo>
                  <a:pt x="472653" y="0"/>
                </a:lnTo>
                <a:lnTo>
                  <a:pt x="472653" y="472653"/>
                </a:lnTo>
                <a:lnTo>
                  <a:pt x="0" y="472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224910" y="2494927"/>
            <a:ext cx="472653" cy="472653"/>
          </a:xfrm>
          <a:custGeom>
            <a:avLst/>
            <a:gdLst/>
            <a:ahLst/>
            <a:cxnLst/>
            <a:rect r="r" b="b" t="t" l="l"/>
            <a:pathLst>
              <a:path h="472653" w="472653">
                <a:moveTo>
                  <a:pt x="0" y="0"/>
                </a:moveTo>
                <a:lnTo>
                  <a:pt x="472653" y="0"/>
                </a:lnTo>
                <a:lnTo>
                  <a:pt x="472653" y="472653"/>
                </a:lnTo>
                <a:lnTo>
                  <a:pt x="0" y="4726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3688516" y="1046545"/>
            <a:ext cx="9411541" cy="2332919"/>
            <a:chOff x="0" y="0"/>
            <a:chExt cx="1416934" cy="35122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16934" cy="351228"/>
            </a:xfrm>
            <a:custGeom>
              <a:avLst/>
              <a:gdLst/>
              <a:ahLst/>
              <a:cxnLst/>
              <a:rect r="r" b="b" t="t" l="l"/>
              <a:pathLst>
                <a:path h="351228" w="1416934">
                  <a:moveTo>
                    <a:pt x="0" y="0"/>
                  </a:moveTo>
                  <a:lnTo>
                    <a:pt x="1416934" y="0"/>
                  </a:lnTo>
                  <a:lnTo>
                    <a:pt x="1416934" y="351228"/>
                  </a:lnTo>
                  <a:lnTo>
                    <a:pt x="0" y="3512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C3ACF"/>
              </a:solidFill>
              <a:prstDash val="solid"/>
              <a:miter/>
            </a:ln>
          </p:spPr>
        </p:sp>
        <p:sp>
          <p:nvSpPr>
            <p:cNvPr name="TextBox 18" id="18"/>
            <p:cNvSpPr txBox="true"/>
            <p:nvPr/>
          </p:nvSpPr>
          <p:spPr>
            <a:xfrm>
              <a:off x="0" y="19050"/>
              <a:ext cx="1416934" cy="3321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3558866" y="3157136"/>
            <a:ext cx="373764" cy="373764"/>
            <a:chOff x="0" y="0"/>
            <a:chExt cx="56271" cy="5627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6271" cy="56271"/>
            </a:xfrm>
            <a:custGeom>
              <a:avLst/>
              <a:gdLst/>
              <a:ahLst/>
              <a:cxnLst/>
              <a:rect r="r" b="b" t="t" l="l"/>
              <a:pathLst>
                <a:path h="56271" w="56271">
                  <a:moveTo>
                    <a:pt x="0" y="0"/>
                  </a:moveTo>
                  <a:lnTo>
                    <a:pt x="56271" y="0"/>
                  </a:lnTo>
                  <a:lnTo>
                    <a:pt x="56271" y="56271"/>
                  </a:lnTo>
                  <a:lnTo>
                    <a:pt x="0" y="56271"/>
                  </a:lnTo>
                  <a:close/>
                </a:path>
              </a:pathLst>
            </a:custGeom>
            <a:solidFill>
              <a:srgbClr val="32F0F0"/>
            </a:solidFill>
            <a:ln w="19050" cap="sq">
              <a:solidFill>
                <a:srgbClr val="0C3ACF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19050"/>
              <a:ext cx="56271" cy="37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2913175" y="3157136"/>
            <a:ext cx="373764" cy="373764"/>
            <a:chOff x="0" y="0"/>
            <a:chExt cx="56271" cy="5627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6271" cy="56271"/>
            </a:xfrm>
            <a:custGeom>
              <a:avLst/>
              <a:gdLst/>
              <a:ahLst/>
              <a:cxnLst/>
              <a:rect r="r" b="b" t="t" l="l"/>
              <a:pathLst>
                <a:path h="56271" w="56271">
                  <a:moveTo>
                    <a:pt x="0" y="0"/>
                  </a:moveTo>
                  <a:lnTo>
                    <a:pt x="56271" y="0"/>
                  </a:lnTo>
                  <a:lnTo>
                    <a:pt x="56271" y="56271"/>
                  </a:lnTo>
                  <a:lnTo>
                    <a:pt x="0" y="56271"/>
                  </a:lnTo>
                  <a:close/>
                </a:path>
              </a:pathLst>
            </a:custGeom>
            <a:solidFill>
              <a:srgbClr val="32F0F0"/>
            </a:solidFill>
            <a:ln w="19050" cap="sq">
              <a:solidFill>
                <a:srgbClr val="0C3ACF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19050"/>
              <a:ext cx="56271" cy="37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3558866" y="859663"/>
            <a:ext cx="373764" cy="373764"/>
            <a:chOff x="0" y="0"/>
            <a:chExt cx="56271" cy="5627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6271" cy="56271"/>
            </a:xfrm>
            <a:custGeom>
              <a:avLst/>
              <a:gdLst/>
              <a:ahLst/>
              <a:cxnLst/>
              <a:rect r="r" b="b" t="t" l="l"/>
              <a:pathLst>
                <a:path h="56271" w="56271">
                  <a:moveTo>
                    <a:pt x="0" y="0"/>
                  </a:moveTo>
                  <a:lnTo>
                    <a:pt x="56271" y="0"/>
                  </a:lnTo>
                  <a:lnTo>
                    <a:pt x="56271" y="56271"/>
                  </a:lnTo>
                  <a:lnTo>
                    <a:pt x="0" y="56271"/>
                  </a:lnTo>
                  <a:close/>
                </a:path>
              </a:pathLst>
            </a:custGeom>
            <a:solidFill>
              <a:srgbClr val="32F0F0"/>
            </a:solidFill>
            <a:ln w="19050" cap="sq">
              <a:solidFill>
                <a:srgbClr val="0C3ACF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19050"/>
              <a:ext cx="56271" cy="37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913175" y="859663"/>
            <a:ext cx="373764" cy="373764"/>
            <a:chOff x="0" y="0"/>
            <a:chExt cx="56271" cy="5627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56271" cy="56271"/>
            </a:xfrm>
            <a:custGeom>
              <a:avLst/>
              <a:gdLst/>
              <a:ahLst/>
              <a:cxnLst/>
              <a:rect r="r" b="b" t="t" l="l"/>
              <a:pathLst>
                <a:path h="56271" w="56271">
                  <a:moveTo>
                    <a:pt x="0" y="0"/>
                  </a:moveTo>
                  <a:lnTo>
                    <a:pt x="56271" y="0"/>
                  </a:lnTo>
                  <a:lnTo>
                    <a:pt x="56271" y="56271"/>
                  </a:lnTo>
                  <a:lnTo>
                    <a:pt x="0" y="56271"/>
                  </a:lnTo>
                  <a:close/>
                </a:path>
              </a:pathLst>
            </a:custGeom>
            <a:solidFill>
              <a:srgbClr val="32F0F0"/>
            </a:solidFill>
            <a:ln w="19050" cap="sq">
              <a:solidFill>
                <a:srgbClr val="0C3ACF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19050"/>
              <a:ext cx="56271" cy="37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11374067" y="3017509"/>
            <a:ext cx="857776" cy="1112681"/>
          </a:xfrm>
          <a:custGeom>
            <a:avLst/>
            <a:gdLst/>
            <a:ahLst/>
            <a:cxnLst/>
            <a:rect r="r" b="b" t="t" l="l"/>
            <a:pathLst>
              <a:path h="1112681" w="857776">
                <a:moveTo>
                  <a:pt x="0" y="0"/>
                </a:moveTo>
                <a:lnTo>
                  <a:pt x="857776" y="0"/>
                </a:lnTo>
                <a:lnTo>
                  <a:pt x="857776" y="1112682"/>
                </a:lnTo>
                <a:lnTo>
                  <a:pt x="0" y="11126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6316482" y="1352577"/>
            <a:ext cx="4431232" cy="13786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379"/>
              </a:lnSpc>
              <a:spcBef>
                <a:spcPct val="0"/>
              </a:spcBef>
            </a:pPr>
            <a:r>
              <a:rPr lang="en-US" b="true" sz="10379" strike="noStrike" u="none">
                <a:solidFill>
                  <a:srgbClr val="0D3BC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ČETBOTY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958666" y="2656176"/>
            <a:ext cx="5032478" cy="361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88"/>
              </a:lnSpc>
              <a:spcBef>
                <a:spcPct val="0"/>
              </a:spcBef>
            </a:pPr>
            <a:r>
              <a:rPr lang="en-US" b="true" sz="2688" strike="noStrike" u="none">
                <a:solidFill>
                  <a:srgbClr val="0D3BC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ČO O NICH URČITE POTREBUJEŠ VEDIEŤ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80251" y="1488085"/>
            <a:ext cx="727989" cy="563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70"/>
              </a:lnSpc>
              <a:spcBef>
                <a:spcPct val="0"/>
              </a:spcBef>
            </a:pPr>
            <a:r>
              <a:rPr lang="en-US" b="true" sz="4270" strike="noStrike" u="none">
                <a:solidFill>
                  <a:srgbClr val="0D3BC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1/5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094078" y="1376246"/>
            <a:ext cx="2066459" cy="976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82"/>
              </a:lnSpc>
              <a:spcBef>
                <a:spcPct val="0"/>
              </a:spcBef>
            </a:pPr>
            <a:r>
              <a:rPr lang="en-US" b="true" sz="2915" strike="noStrike" u="none">
                <a:solidFill>
                  <a:srgbClr val="0D3BC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VERZIA 05</a:t>
            </a:r>
          </a:p>
          <a:p>
            <a:pPr algn="l" marL="0" indent="0" lvl="0">
              <a:lnSpc>
                <a:spcPts val="3802"/>
              </a:lnSpc>
              <a:spcBef>
                <a:spcPct val="0"/>
              </a:spcBef>
            </a:pPr>
            <a:r>
              <a:rPr lang="en-US" sz="2716" strike="noStrike" u="none">
                <a:solidFill>
                  <a:srgbClr val="0D3BC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JANUÁR 2025</a:t>
            </a:r>
            <a:r>
              <a:rPr lang="en-US" sz="2716" strike="noStrike" u="none">
                <a:solidFill>
                  <a:srgbClr val="0D3BC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</a:p>
        </p:txBody>
      </p:sp>
      <p:sp>
        <p:nvSpPr>
          <p:cNvPr name="TextBox 36" id="36"/>
          <p:cNvSpPr txBox="true"/>
          <p:nvPr/>
        </p:nvSpPr>
        <p:spPr>
          <a:xfrm rot="-5400000">
            <a:off x="13734380" y="1690516"/>
            <a:ext cx="1453074" cy="377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82"/>
              </a:lnSpc>
              <a:spcBef>
                <a:spcPct val="0"/>
              </a:spcBef>
            </a:pPr>
            <a:r>
              <a:rPr lang="en-US" sz="2201" spc="2" strike="noStrike" u="none">
                <a:solidFill>
                  <a:srgbClr val="0D3BC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INFO LISTY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3558866" y="4943935"/>
            <a:ext cx="12288476" cy="3658928"/>
          </a:xfrm>
          <a:custGeom>
            <a:avLst/>
            <a:gdLst/>
            <a:ahLst/>
            <a:cxnLst/>
            <a:rect r="r" b="b" t="t" l="l"/>
            <a:pathLst>
              <a:path h="3658928" w="12288476">
                <a:moveTo>
                  <a:pt x="0" y="0"/>
                </a:moveTo>
                <a:lnTo>
                  <a:pt x="12288476" y="0"/>
                </a:lnTo>
                <a:lnTo>
                  <a:pt x="12288476" y="3658928"/>
                </a:lnTo>
                <a:lnTo>
                  <a:pt x="0" y="36589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14832780" y="5380607"/>
            <a:ext cx="518590" cy="518590"/>
          </a:xfrm>
          <a:custGeom>
            <a:avLst/>
            <a:gdLst/>
            <a:ahLst/>
            <a:cxnLst/>
            <a:rect r="r" b="b" t="t" l="l"/>
            <a:pathLst>
              <a:path h="518590" w="518590">
                <a:moveTo>
                  <a:pt x="0" y="0"/>
                </a:moveTo>
                <a:lnTo>
                  <a:pt x="518590" y="0"/>
                </a:lnTo>
                <a:lnTo>
                  <a:pt x="518590" y="518589"/>
                </a:lnTo>
                <a:lnTo>
                  <a:pt x="0" y="5185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9" id="39"/>
          <p:cNvSpPr/>
          <p:nvPr/>
        </p:nvSpPr>
        <p:spPr>
          <a:xfrm flipH="false" flipV="false" rot="0">
            <a:off x="14194087" y="5380607"/>
            <a:ext cx="518590" cy="518590"/>
          </a:xfrm>
          <a:custGeom>
            <a:avLst/>
            <a:gdLst/>
            <a:ahLst/>
            <a:cxnLst/>
            <a:rect r="r" b="b" t="t" l="l"/>
            <a:pathLst>
              <a:path h="518590" w="518590">
                <a:moveTo>
                  <a:pt x="0" y="0"/>
                </a:moveTo>
                <a:lnTo>
                  <a:pt x="518590" y="0"/>
                </a:lnTo>
                <a:lnTo>
                  <a:pt x="518590" y="518589"/>
                </a:lnTo>
                <a:lnTo>
                  <a:pt x="0" y="5185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0" id="40"/>
          <p:cNvSpPr/>
          <p:nvPr/>
        </p:nvSpPr>
        <p:spPr>
          <a:xfrm flipH="false" flipV="false" rot="0">
            <a:off x="4061608" y="5380607"/>
            <a:ext cx="542554" cy="542554"/>
          </a:xfrm>
          <a:custGeom>
            <a:avLst/>
            <a:gdLst/>
            <a:ahLst/>
            <a:cxnLst/>
            <a:rect r="r" b="b" t="t" l="l"/>
            <a:pathLst>
              <a:path h="542554" w="542554">
                <a:moveTo>
                  <a:pt x="0" y="0"/>
                </a:moveTo>
                <a:lnTo>
                  <a:pt x="542554" y="0"/>
                </a:lnTo>
                <a:lnTo>
                  <a:pt x="542554" y="542554"/>
                </a:lnTo>
                <a:lnTo>
                  <a:pt x="0" y="5425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1" id="41"/>
          <p:cNvSpPr txBox="true"/>
          <p:nvPr/>
        </p:nvSpPr>
        <p:spPr>
          <a:xfrm rot="0">
            <a:off x="5024276" y="6296756"/>
            <a:ext cx="9991877" cy="742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671"/>
              </a:lnSpc>
              <a:spcBef>
                <a:spcPct val="0"/>
              </a:spcBef>
            </a:pPr>
            <a:r>
              <a:rPr lang="en-US" b="true" sz="5671" strike="noStrike" u="none">
                <a:solidFill>
                  <a:srgbClr val="0D3B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Četboty sú počítačové programy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024276" y="7059157"/>
            <a:ext cx="9991877" cy="913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95"/>
              </a:lnSpc>
              <a:spcBef>
                <a:spcPct val="0"/>
              </a:spcBef>
            </a:pPr>
            <a:r>
              <a:rPr lang="en-US" b="true" sz="249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Boli vytvorené tak, aby vedeli písať ako človek a odpovedali na tvoje otázky.</a:t>
            </a:r>
            <a:r>
              <a:rPr lang="en-US" b="true" sz="249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</a:t>
            </a:r>
          </a:p>
          <a:p>
            <a:pPr algn="l" marL="0" indent="0" lvl="0">
              <a:lnSpc>
                <a:spcPts val="2495"/>
              </a:lnSpc>
              <a:spcBef>
                <a:spcPct val="0"/>
              </a:spcBef>
            </a:pPr>
            <a:r>
              <a:rPr lang="en-US" b="true" sz="249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Naučili sa to z veľkého množstva kníh, webových stránok a ďalších textov</a:t>
            </a:r>
            <a:r>
              <a:rPr lang="en-US" b="true" sz="249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</a:t>
            </a:r>
          </a:p>
          <a:p>
            <a:pPr algn="l" marL="0" indent="0" lvl="0">
              <a:lnSpc>
                <a:spcPts val="2495"/>
              </a:lnSpc>
              <a:spcBef>
                <a:spcPct val="0"/>
              </a:spcBef>
            </a:pPr>
            <a:r>
              <a:rPr lang="en-US" b="true" sz="249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a teraz tieto informácie využívajú, aby s tebou komunikovali.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03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1028700"/>
            <a:ext cx="5789995" cy="8229600"/>
          </a:xfrm>
          <a:custGeom>
            <a:avLst/>
            <a:gdLst/>
            <a:ahLst/>
            <a:cxnLst/>
            <a:rect r="r" b="b" t="t" l="l"/>
            <a:pathLst>
              <a:path h="8229600" w="5789995">
                <a:moveTo>
                  <a:pt x="0" y="0"/>
                </a:moveTo>
                <a:lnTo>
                  <a:pt x="5789995" y="0"/>
                </a:lnTo>
                <a:lnTo>
                  <a:pt x="578999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265547" y="7608522"/>
            <a:ext cx="3254222" cy="970350"/>
          </a:xfrm>
          <a:custGeom>
            <a:avLst/>
            <a:gdLst/>
            <a:ahLst/>
            <a:cxnLst/>
            <a:rect r="r" b="b" t="t" l="l"/>
            <a:pathLst>
              <a:path h="970350" w="3254222">
                <a:moveTo>
                  <a:pt x="0" y="0"/>
                </a:moveTo>
                <a:lnTo>
                  <a:pt x="3254222" y="0"/>
                </a:lnTo>
                <a:lnTo>
                  <a:pt x="3254222" y="970349"/>
                </a:lnTo>
                <a:lnTo>
                  <a:pt x="0" y="970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896083" y="3856750"/>
            <a:ext cx="2947698" cy="5458700"/>
          </a:xfrm>
          <a:custGeom>
            <a:avLst/>
            <a:gdLst/>
            <a:ahLst/>
            <a:cxnLst/>
            <a:rect r="r" b="b" t="t" l="l"/>
            <a:pathLst>
              <a:path h="5458700" w="2947698">
                <a:moveTo>
                  <a:pt x="0" y="0"/>
                </a:moveTo>
                <a:lnTo>
                  <a:pt x="2947697" y="0"/>
                </a:lnTo>
                <a:lnTo>
                  <a:pt x="2947697" y="5458700"/>
                </a:lnTo>
                <a:lnTo>
                  <a:pt x="0" y="545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635057" y="7707956"/>
            <a:ext cx="712519" cy="728411"/>
          </a:xfrm>
          <a:custGeom>
            <a:avLst/>
            <a:gdLst/>
            <a:ahLst/>
            <a:cxnLst/>
            <a:rect r="r" b="b" t="t" l="l"/>
            <a:pathLst>
              <a:path h="728411" w="712519">
                <a:moveTo>
                  <a:pt x="0" y="0"/>
                </a:moveTo>
                <a:lnTo>
                  <a:pt x="712519" y="0"/>
                </a:lnTo>
                <a:lnTo>
                  <a:pt x="712519" y="728411"/>
                </a:lnTo>
                <a:lnTo>
                  <a:pt x="0" y="7284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79519" y="2686321"/>
            <a:ext cx="3969909" cy="1390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74"/>
              </a:lnSpc>
              <a:spcBef>
                <a:spcPct val="0"/>
              </a:spcBef>
            </a:pPr>
            <a:r>
              <a:rPr lang="en-US" b="true" sz="5841" strike="noStrike" u="none">
                <a:solidFill>
                  <a:srgbClr val="0D3B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Nič necítia. Fakt.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48675" y="7900349"/>
            <a:ext cx="2750046" cy="400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28"/>
              </a:lnSpc>
              <a:spcBef>
                <a:spcPct val="0"/>
              </a:spcBef>
            </a:pPr>
            <a:r>
              <a:rPr lang="en-US" b="true" sz="3028" strike="noStrike" u="none">
                <a:solidFill>
                  <a:srgbClr val="0D3B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Beriem na vedomie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79519" y="4552832"/>
            <a:ext cx="3831296" cy="2189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70"/>
              </a:lnSpc>
              <a:spcBef>
                <a:spcPct val="0"/>
              </a:spcBef>
            </a:pPr>
            <a:r>
              <a:rPr lang="en-US" b="true" sz="2570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Možno to niekedy vyzerá, že je to naopak, ale nenechaj sa zmiasť. Nerozume</a:t>
            </a:r>
            <a:r>
              <a:rPr lang="en-US" b="true" sz="2570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jú</a:t>
            </a:r>
            <a:r>
              <a:rPr lang="en-US" b="true" sz="2570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tomu, čo píš</a:t>
            </a:r>
            <a:r>
              <a:rPr lang="en-US" b="true" sz="2570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u</a:t>
            </a:r>
            <a:r>
              <a:rPr lang="en-US" b="true" sz="2570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. A tak všetko, čo ti rad</a:t>
            </a:r>
            <a:r>
              <a:rPr lang="en-US" b="true" sz="2570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ia</a:t>
            </a:r>
            <a:r>
              <a:rPr lang="en-US" b="true" sz="2570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, ber s rezervou. Premýšľaj o tom vlastnou hlavou alebo sa niekoho spýtaj.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9200040" y="-1689788"/>
            <a:ext cx="14018305" cy="8979777"/>
          </a:xfrm>
          <a:custGeom>
            <a:avLst/>
            <a:gdLst/>
            <a:ahLst/>
            <a:cxnLst/>
            <a:rect r="r" b="b" t="t" l="l"/>
            <a:pathLst>
              <a:path h="8979777" w="14018305">
                <a:moveTo>
                  <a:pt x="0" y="0"/>
                </a:moveTo>
                <a:lnTo>
                  <a:pt x="14018305" y="0"/>
                </a:lnTo>
                <a:lnTo>
                  <a:pt x="14018305" y="8979777"/>
                </a:lnTo>
                <a:lnTo>
                  <a:pt x="0" y="89797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529851" y="3142901"/>
            <a:ext cx="934108" cy="934108"/>
          </a:xfrm>
          <a:custGeom>
            <a:avLst/>
            <a:gdLst/>
            <a:ahLst/>
            <a:cxnLst/>
            <a:rect r="r" b="b" t="t" l="l"/>
            <a:pathLst>
              <a:path h="934108" w="934108">
                <a:moveTo>
                  <a:pt x="0" y="0"/>
                </a:moveTo>
                <a:lnTo>
                  <a:pt x="934108" y="0"/>
                </a:lnTo>
                <a:lnTo>
                  <a:pt x="934108" y="934108"/>
                </a:lnTo>
                <a:lnTo>
                  <a:pt x="0" y="9341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902007" y="4191309"/>
            <a:ext cx="6669120" cy="7922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98"/>
              </a:lnSpc>
              <a:spcBef>
                <a:spcPct val="0"/>
              </a:spcBef>
            </a:pPr>
            <a:r>
              <a:rPr lang="en-US" b="true" sz="5998" strike="noStrike" u="none">
                <a:solidFill>
                  <a:srgbClr val="0D3B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Občas píšu nezmysly!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902007" y="5121754"/>
            <a:ext cx="6527640" cy="1308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39"/>
              </a:lnSpc>
              <a:spcBef>
                <a:spcPct val="0"/>
              </a:spcBef>
            </a:pPr>
            <a:r>
              <a:rPr lang="en-US" b="true" sz="2639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Četboty generujú slová a vety na základe pravdepodobnosti. A tak sa občas stane, že napíšu niečo, čo nedáva zmysel alebo nie je pravda. Nad všetkým, čo vygenerujú, uvažuj a informácie si over.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6625729" y="6808413"/>
            <a:ext cx="945398" cy="1082198"/>
            <a:chOff x="0" y="0"/>
            <a:chExt cx="1260531" cy="144293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90591" cy="550664"/>
            </a:xfrm>
            <a:custGeom>
              <a:avLst/>
              <a:gdLst/>
              <a:ahLst/>
              <a:cxnLst/>
              <a:rect r="r" b="b" t="t" l="l"/>
              <a:pathLst>
                <a:path h="550664" w="490591">
                  <a:moveTo>
                    <a:pt x="0" y="0"/>
                  </a:moveTo>
                  <a:lnTo>
                    <a:pt x="490591" y="0"/>
                  </a:lnTo>
                  <a:lnTo>
                    <a:pt x="490591" y="550664"/>
                  </a:lnTo>
                  <a:lnTo>
                    <a:pt x="0" y="550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18941" y="396720"/>
              <a:ext cx="941589" cy="1046210"/>
            </a:xfrm>
            <a:custGeom>
              <a:avLst/>
              <a:gdLst/>
              <a:ahLst/>
              <a:cxnLst/>
              <a:rect r="r" b="b" t="t" l="l"/>
              <a:pathLst>
                <a:path h="1046210" w="941589">
                  <a:moveTo>
                    <a:pt x="0" y="0"/>
                  </a:moveTo>
                  <a:lnTo>
                    <a:pt x="941590" y="0"/>
                  </a:lnTo>
                  <a:lnTo>
                    <a:pt x="941590" y="1046210"/>
                  </a:lnTo>
                  <a:lnTo>
                    <a:pt x="0" y="104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04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934426" y="3953368"/>
            <a:ext cx="9565276" cy="1296229"/>
          </a:xfrm>
          <a:custGeom>
            <a:avLst/>
            <a:gdLst/>
            <a:ahLst/>
            <a:cxnLst/>
            <a:rect r="r" b="b" t="t" l="l"/>
            <a:pathLst>
              <a:path h="1296229" w="9565276">
                <a:moveTo>
                  <a:pt x="0" y="0"/>
                </a:moveTo>
                <a:lnTo>
                  <a:pt x="9565276" y="0"/>
                </a:lnTo>
                <a:lnTo>
                  <a:pt x="9565276" y="1296229"/>
                </a:lnTo>
                <a:lnTo>
                  <a:pt x="0" y="129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34426" y="5428143"/>
            <a:ext cx="9565276" cy="1296229"/>
          </a:xfrm>
          <a:custGeom>
            <a:avLst/>
            <a:gdLst/>
            <a:ahLst/>
            <a:cxnLst/>
            <a:rect r="r" b="b" t="t" l="l"/>
            <a:pathLst>
              <a:path h="1296229" w="9565276">
                <a:moveTo>
                  <a:pt x="0" y="0"/>
                </a:moveTo>
                <a:lnTo>
                  <a:pt x="9565276" y="0"/>
                </a:lnTo>
                <a:lnTo>
                  <a:pt x="9565276" y="1296229"/>
                </a:lnTo>
                <a:lnTo>
                  <a:pt x="0" y="129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934426" y="6930094"/>
            <a:ext cx="9565276" cy="1296229"/>
          </a:xfrm>
          <a:custGeom>
            <a:avLst/>
            <a:gdLst/>
            <a:ahLst/>
            <a:cxnLst/>
            <a:rect r="r" b="b" t="t" l="l"/>
            <a:pathLst>
              <a:path h="1296229" w="9565276">
                <a:moveTo>
                  <a:pt x="0" y="0"/>
                </a:moveTo>
                <a:lnTo>
                  <a:pt x="9565276" y="0"/>
                </a:lnTo>
                <a:lnTo>
                  <a:pt x="9565276" y="1296229"/>
                </a:lnTo>
                <a:lnTo>
                  <a:pt x="0" y="129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115492" y="4142035"/>
            <a:ext cx="932202" cy="932202"/>
          </a:xfrm>
          <a:custGeom>
            <a:avLst/>
            <a:gdLst/>
            <a:ahLst/>
            <a:cxnLst/>
            <a:rect r="r" b="b" t="t" l="l"/>
            <a:pathLst>
              <a:path h="932202" w="932202">
                <a:moveTo>
                  <a:pt x="0" y="0"/>
                </a:moveTo>
                <a:lnTo>
                  <a:pt x="932202" y="0"/>
                </a:lnTo>
                <a:lnTo>
                  <a:pt x="932202" y="932202"/>
                </a:lnTo>
                <a:lnTo>
                  <a:pt x="0" y="932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115492" y="5616810"/>
            <a:ext cx="932202" cy="932202"/>
          </a:xfrm>
          <a:custGeom>
            <a:avLst/>
            <a:gdLst/>
            <a:ahLst/>
            <a:cxnLst/>
            <a:rect r="r" b="b" t="t" l="l"/>
            <a:pathLst>
              <a:path h="932202" w="932202">
                <a:moveTo>
                  <a:pt x="0" y="0"/>
                </a:moveTo>
                <a:lnTo>
                  <a:pt x="932202" y="0"/>
                </a:lnTo>
                <a:lnTo>
                  <a:pt x="932202" y="932202"/>
                </a:lnTo>
                <a:lnTo>
                  <a:pt x="0" y="932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115492" y="7118761"/>
            <a:ext cx="932202" cy="932202"/>
          </a:xfrm>
          <a:custGeom>
            <a:avLst/>
            <a:gdLst/>
            <a:ahLst/>
            <a:cxnLst/>
            <a:rect r="r" b="b" t="t" l="l"/>
            <a:pathLst>
              <a:path h="932202" w="932202">
                <a:moveTo>
                  <a:pt x="0" y="0"/>
                </a:moveTo>
                <a:lnTo>
                  <a:pt x="932202" y="0"/>
                </a:lnTo>
                <a:lnTo>
                  <a:pt x="932202" y="932202"/>
                </a:lnTo>
                <a:lnTo>
                  <a:pt x="0" y="932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050156" y="2207028"/>
            <a:ext cx="9376424" cy="1421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37"/>
              </a:lnSpc>
              <a:spcBef>
                <a:spcPct val="0"/>
              </a:spcBef>
            </a:pPr>
            <a:r>
              <a:rPr lang="en-US" b="true" sz="5537" strike="noStrike" u="none">
                <a:solidFill>
                  <a:srgbClr val="FF85C8">
                    <a:alpha val="37647"/>
                  </a:srgbClr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Tri jednoduché, ale zásadné pravidlá práce s četbotmi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59633" y="4312576"/>
            <a:ext cx="7146811" cy="603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88"/>
              </a:lnSpc>
              <a:spcBef>
                <a:spcPct val="0"/>
              </a:spcBef>
            </a:pPr>
            <a:r>
              <a:rPr lang="en-US" b="true" sz="4588" strike="noStrike" u="none">
                <a:solidFill>
                  <a:srgbClr val="0D3B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Vytváraj zrozumiteľné zadania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59633" y="5787351"/>
            <a:ext cx="7793489" cy="603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88"/>
              </a:lnSpc>
              <a:spcBef>
                <a:spcPct val="0"/>
              </a:spcBef>
            </a:pPr>
            <a:r>
              <a:rPr lang="en-US" b="true" sz="4588" strike="noStrike" u="none">
                <a:solidFill>
                  <a:srgbClr val="0D3B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Nad textom od četbota premýšľaj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59633" y="7289302"/>
            <a:ext cx="6566352" cy="603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88"/>
              </a:lnSpc>
              <a:spcBef>
                <a:spcPct val="0"/>
              </a:spcBef>
            </a:pPr>
            <a:r>
              <a:rPr lang="en-US" b="true" sz="4588" strike="noStrike" u="none">
                <a:solidFill>
                  <a:srgbClr val="0D3B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Informácie si overuj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02647" y="4352230"/>
            <a:ext cx="273532" cy="593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88"/>
              </a:lnSpc>
              <a:spcBef>
                <a:spcPct val="0"/>
              </a:spcBef>
            </a:pPr>
            <a:r>
              <a:rPr lang="en-US" b="true" sz="4588" strike="noStrike" u="none">
                <a:solidFill>
                  <a:srgbClr val="0D3BC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02647" y="5827005"/>
            <a:ext cx="273532" cy="593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88"/>
              </a:lnSpc>
              <a:spcBef>
                <a:spcPct val="0"/>
              </a:spcBef>
            </a:pPr>
            <a:r>
              <a:rPr lang="en-US" b="true" sz="4588" strike="noStrike" u="none">
                <a:solidFill>
                  <a:srgbClr val="0D3BC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02647" y="7328956"/>
            <a:ext cx="273532" cy="593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88"/>
              </a:lnSpc>
              <a:spcBef>
                <a:spcPct val="0"/>
              </a:spcBef>
            </a:pPr>
            <a:r>
              <a:rPr lang="en-US" b="true" sz="4588" strike="noStrike" u="none">
                <a:solidFill>
                  <a:srgbClr val="0D3BCF"/>
                </a:solidFill>
                <a:latin typeface="Open Sans Condensed Bold"/>
                <a:ea typeface="Open Sans Condensed Bold"/>
                <a:cs typeface="Open Sans Condensed Bold"/>
                <a:sym typeface="Open Sans Condensed Bold"/>
              </a:rPr>
              <a:t>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07548" y="2165452"/>
            <a:ext cx="8312249" cy="1421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37"/>
              </a:lnSpc>
              <a:spcBef>
                <a:spcPct val="0"/>
              </a:spcBef>
            </a:pPr>
            <a:r>
              <a:rPr lang="en-US" b="true" sz="5537" strike="noStrike" u="none">
                <a:solidFill>
                  <a:srgbClr val="0C3A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Tri jednoduché, ale zásadné pravidlá práce s četbotmi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3701208" y="1464607"/>
            <a:ext cx="4960583" cy="6076021"/>
          </a:xfrm>
          <a:custGeom>
            <a:avLst/>
            <a:gdLst/>
            <a:ahLst/>
            <a:cxnLst/>
            <a:rect r="r" b="b" t="t" l="l"/>
            <a:pathLst>
              <a:path h="6076021" w="4960583">
                <a:moveTo>
                  <a:pt x="0" y="0"/>
                </a:moveTo>
                <a:lnTo>
                  <a:pt x="4960582" y="0"/>
                </a:lnTo>
                <a:lnTo>
                  <a:pt x="4960582" y="6076021"/>
                </a:lnTo>
                <a:lnTo>
                  <a:pt x="0" y="60760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05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33309"/>
            <a:ext cx="16218262" cy="7470709"/>
            <a:chOff x="0" y="0"/>
            <a:chExt cx="2443563" cy="11255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43563" cy="1125592"/>
            </a:xfrm>
            <a:custGeom>
              <a:avLst/>
              <a:gdLst/>
              <a:ahLst/>
              <a:cxnLst/>
              <a:rect r="r" b="b" t="t" l="l"/>
              <a:pathLst>
                <a:path h="1125592" w="2443563">
                  <a:moveTo>
                    <a:pt x="0" y="0"/>
                  </a:moveTo>
                  <a:lnTo>
                    <a:pt x="2443563" y="0"/>
                  </a:lnTo>
                  <a:lnTo>
                    <a:pt x="2443563" y="1125592"/>
                  </a:lnTo>
                  <a:lnTo>
                    <a:pt x="0" y="112559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0C3AC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2443563" cy="11065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984653" y="1934927"/>
            <a:ext cx="730753" cy="730753"/>
            <a:chOff x="0" y="0"/>
            <a:chExt cx="974337" cy="9743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74337" cy="974337"/>
            </a:xfrm>
            <a:custGeom>
              <a:avLst/>
              <a:gdLst/>
              <a:ahLst/>
              <a:cxnLst/>
              <a:rect r="r" b="b" t="t" l="l"/>
              <a:pathLst>
                <a:path h="974337" w="974337">
                  <a:moveTo>
                    <a:pt x="0" y="0"/>
                  </a:moveTo>
                  <a:lnTo>
                    <a:pt x="974337" y="0"/>
                  </a:lnTo>
                  <a:lnTo>
                    <a:pt x="974337" y="974337"/>
                  </a:lnTo>
                  <a:lnTo>
                    <a:pt x="0" y="974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32739" y="275556"/>
              <a:ext cx="572099" cy="452673"/>
            </a:xfrm>
            <a:custGeom>
              <a:avLst/>
              <a:gdLst/>
              <a:ahLst/>
              <a:cxnLst/>
              <a:rect r="r" b="b" t="t" l="l"/>
              <a:pathLst>
                <a:path h="452673" w="572099">
                  <a:moveTo>
                    <a:pt x="0" y="0"/>
                  </a:moveTo>
                  <a:lnTo>
                    <a:pt x="572098" y="0"/>
                  </a:lnTo>
                  <a:lnTo>
                    <a:pt x="572098" y="452673"/>
                  </a:lnTo>
                  <a:lnTo>
                    <a:pt x="0" y="452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984653" y="3618148"/>
            <a:ext cx="730753" cy="730753"/>
            <a:chOff x="0" y="0"/>
            <a:chExt cx="974337" cy="97433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74337" cy="974337"/>
            </a:xfrm>
            <a:custGeom>
              <a:avLst/>
              <a:gdLst/>
              <a:ahLst/>
              <a:cxnLst/>
              <a:rect r="r" b="b" t="t" l="l"/>
              <a:pathLst>
                <a:path h="974337" w="974337">
                  <a:moveTo>
                    <a:pt x="0" y="0"/>
                  </a:moveTo>
                  <a:lnTo>
                    <a:pt x="974337" y="0"/>
                  </a:lnTo>
                  <a:lnTo>
                    <a:pt x="974337" y="974337"/>
                  </a:lnTo>
                  <a:lnTo>
                    <a:pt x="0" y="974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32739" y="275556"/>
              <a:ext cx="572099" cy="452673"/>
            </a:xfrm>
            <a:custGeom>
              <a:avLst/>
              <a:gdLst/>
              <a:ahLst/>
              <a:cxnLst/>
              <a:rect r="r" b="b" t="t" l="l"/>
              <a:pathLst>
                <a:path h="452673" w="572099">
                  <a:moveTo>
                    <a:pt x="0" y="0"/>
                  </a:moveTo>
                  <a:lnTo>
                    <a:pt x="572098" y="0"/>
                  </a:lnTo>
                  <a:lnTo>
                    <a:pt x="572098" y="452673"/>
                  </a:lnTo>
                  <a:lnTo>
                    <a:pt x="0" y="452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984653" y="5855479"/>
            <a:ext cx="730753" cy="730753"/>
            <a:chOff x="0" y="0"/>
            <a:chExt cx="974337" cy="97433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74337" cy="974337"/>
            </a:xfrm>
            <a:custGeom>
              <a:avLst/>
              <a:gdLst/>
              <a:ahLst/>
              <a:cxnLst/>
              <a:rect r="r" b="b" t="t" l="l"/>
              <a:pathLst>
                <a:path h="974337" w="974337">
                  <a:moveTo>
                    <a:pt x="0" y="0"/>
                  </a:moveTo>
                  <a:lnTo>
                    <a:pt x="974337" y="0"/>
                  </a:lnTo>
                  <a:lnTo>
                    <a:pt x="974337" y="974337"/>
                  </a:lnTo>
                  <a:lnTo>
                    <a:pt x="0" y="974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32739" y="275556"/>
              <a:ext cx="572099" cy="452673"/>
            </a:xfrm>
            <a:custGeom>
              <a:avLst/>
              <a:gdLst/>
              <a:ahLst/>
              <a:cxnLst/>
              <a:rect r="r" b="b" t="t" l="l"/>
              <a:pathLst>
                <a:path h="452673" w="572099">
                  <a:moveTo>
                    <a:pt x="0" y="0"/>
                  </a:moveTo>
                  <a:lnTo>
                    <a:pt x="572098" y="0"/>
                  </a:lnTo>
                  <a:lnTo>
                    <a:pt x="572098" y="452673"/>
                  </a:lnTo>
                  <a:lnTo>
                    <a:pt x="0" y="452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3096048" y="1989759"/>
            <a:ext cx="12293046" cy="64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14"/>
              </a:lnSpc>
              <a:spcBef>
                <a:spcPct val="0"/>
              </a:spcBef>
            </a:pPr>
            <a:r>
              <a:rPr lang="en-US" b="true" sz="5232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Pozor na súkromie.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3090880" y="1809832"/>
            <a:ext cx="937241" cy="1072861"/>
            <a:chOff x="0" y="0"/>
            <a:chExt cx="1249655" cy="143048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86358" cy="545913"/>
            </a:xfrm>
            <a:custGeom>
              <a:avLst/>
              <a:gdLst/>
              <a:ahLst/>
              <a:cxnLst/>
              <a:rect r="r" b="b" t="t" l="l"/>
              <a:pathLst>
                <a:path h="545913" w="486358">
                  <a:moveTo>
                    <a:pt x="0" y="0"/>
                  </a:moveTo>
                  <a:lnTo>
                    <a:pt x="486358" y="0"/>
                  </a:lnTo>
                  <a:lnTo>
                    <a:pt x="486358" y="545913"/>
                  </a:lnTo>
                  <a:lnTo>
                    <a:pt x="0" y="545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316189" y="393297"/>
              <a:ext cx="933465" cy="1037184"/>
            </a:xfrm>
            <a:custGeom>
              <a:avLst/>
              <a:gdLst/>
              <a:ahLst/>
              <a:cxnLst/>
              <a:rect r="r" b="b" t="t" l="l"/>
              <a:pathLst>
                <a:path h="1037184" w="933465">
                  <a:moveTo>
                    <a:pt x="0" y="0"/>
                  </a:moveTo>
                  <a:lnTo>
                    <a:pt x="933466" y="0"/>
                  </a:lnTo>
                  <a:lnTo>
                    <a:pt x="933466" y="1037184"/>
                  </a:lnTo>
                  <a:lnTo>
                    <a:pt x="0" y="10371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4187154" y="6845320"/>
            <a:ext cx="2022009" cy="2898522"/>
          </a:xfrm>
          <a:custGeom>
            <a:avLst/>
            <a:gdLst/>
            <a:ahLst/>
            <a:cxnLst/>
            <a:rect r="r" b="b" t="t" l="l"/>
            <a:pathLst>
              <a:path h="2898522" w="2022009">
                <a:moveTo>
                  <a:pt x="0" y="0"/>
                </a:moveTo>
                <a:lnTo>
                  <a:pt x="2022009" y="0"/>
                </a:lnTo>
                <a:lnTo>
                  <a:pt x="2022009" y="2898522"/>
                </a:lnTo>
                <a:lnTo>
                  <a:pt x="0" y="28985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420489" y="4526834"/>
            <a:ext cx="2729045" cy="5199084"/>
          </a:xfrm>
          <a:custGeom>
            <a:avLst/>
            <a:gdLst/>
            <a:ahLst/>
            <a:cxnLst/>
            <a:rect r="r" b="b" t="t" l="l"/>
            <a:pathLst>
              <a:path h="5199084" w="2729045">
                <a:moveTo>
                  <a:pt x="0" y="0"/>
                </a:moveTo>
                <a:lnTo>
                  <a:pt x="2729045" y="0"/>
                </a:lnTo>
                <a:lnTo>
                  <a:pt x="2729045" y="5199084"/>
                </a:lnTo>
                <a:lnTo>
                  <a:pt x="0" y="51990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656454" y="3122366"/>
            <a:ext cx="1105416" cy="1039091"/>
          </a:xfrm>
          <a:custGeom>
            <a:avLst/>
            <a:gdLst/>
            <a:ahLst/>
            <a:cxnLst/>
            <a:rect r="r" b="b" t="t" l="l"/>
            <a:pathLst>
              <a:path h="1039091" w="1105416">
                <a:moveTo>
                  <a:pt x="0" y="0"/>
                </a:moveTo>
                <a:lnTo>
                  <a:pt x="1105417" y="0"/>
                </a:lnTo>
                <a:lnTo>
                  <a:pt x="1105417" y="1039092"/>
                </a:lnTo>
                <a:lnTo>
                  <a:pt x="0" y="10390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096048" y="3672980"/>
            <a:ext cx="12293046" cy="641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14"/>
              </a:lnSpc>
              <a:spcBef>
                <a:spcPct val="0"/>
              </a:spcBef>
            </a:pPr>
            <a:r>
              <a:rPr lang="en-US" b="true" sz="5232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Všetko overuj, nad všetkým premýšľaj. Dvakrát.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096048" y="5910311"/>
            <a:ext cx="12293046" cy="641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814"/>
              </a:lnSpc>
              <a:spcBef>
                <a:spcPct val="0"/>
              </a:spcBef>
            </a:pPr>
            <a:r>
              <a:rPr lang="en-US" b="true" sz="5232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Keď použiješ četbot, tak to povedz.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096048" y="2679177"/>
            <a:ext cx="8996888" cy="728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16"/>
              </a:lnSpc>
              <a:spcBef>
                <a:spcPct val="0"/>
              </a:spcBef>
            </a:pPr>
            <a:r>
              <a:rPr lang="en-US" b="true" sz="2816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Nikdy četbotovi nepíš súkromné ​​veci — ani o sebe, ani o niekom inom. Nezdieľaj nič, čo by si nepovedal/-</a:t>
            </a:r>
            <a:r>
              <a:rPr lang="en-US" b="true" sz="2816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a človeku na ulici.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096048" y="4362398"/>
            <a:ext cx="11232929" cy="1081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16"/>
              </a:lnSpc>
              <a:spcBef>
                <a:spcPct val="0"/>
              </a:spcBef>
            </a:pPr>
            <a:r>
              <a:rPr lang="en-US" b="true" sz="2816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Četboty z podstaty svojho fungovania občas píšu nezmysly. Zakaždým sa snaž porozumieť významu toho, čo vygenerovali — napríklad aj slov, ktoré nepoznáš. Fakty automaticky overuj.</a:t>
            </a:r>
            <a:r>
              <a:rPr lang="en-US" b="true" sz="2816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096048" y="6599730"/>
            <a:ext cx="8996888" cy="10811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16"/>
              </a:lnSpc>
              <a:spcBef>
                <a:spcPct val="0"/>
              </a:spcBef>
            </a:pPr>
            <a:r>
              <a:rPr lang="en-US" b="true" sz="2816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Če</a:t>
            </a:r>
            <a:r>
              <a:rPr lang="en-US" b="true" sz="2816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tbot je len ďalší nástroj. Nie je dôvod tajiť, že si ho využil/</a:t>
            </a:r>
            <a:r>
              <a:rPr lang="en-US" b="true" sz="2816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-</a:t>
            </a:r>
            <a:r>
              <a:rPr lang="en-US" b="true" sz="2816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a napríklad na vypracovanie úlohy alebo in</a:t>
            </a:r>
            <a:r>
              <a:rPr lang="en-US" b="true" sz="2816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de</a:t>
            </a:r>
            <a:r>
              <a:rPr lang="en-US" b="true" sz="2816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. Podeľ sa s ostatnými, ako si četbota využil/</a:t>
            </a:r>
            <a:r>
              <a:rPr lang="en-US" b="true" sz="2816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-</a:t>
            </a:r>
            <a:r>
              <a:rPr lang="en-US" b="true" sz="2816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06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70460" y="2099412"/>
            <a:ext cx="16161864" cy="5962639"/>
            <a:chOff x="0" y="0"/>
            <a:chExt cx="2443563" cy="9015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43563" cy="901510"/>
            </a:xfrm>
            <a:custGeom>
              <a:avLst/>
              <a:gdLst/>
              <a:ahLst/>
              <a:cxnLst/>
              <a:rect r="r" b="b" t="t" l="l"/>
              <a:pathLst>
                <a:path h="901510" w="2443563">
                  <a:moveTo>
                    <a:pt x="0" y="0"/>
                  </a:moveTo>
                  <a:lnTo>
                    <a:pt x="2443563" y="0"/>
                  </a:lnTo>
                  <a:lnTo>
                    <a:pt x="2443563" y="901510"/>
                  </a:lnTo>
                  <a:lnTo>
                    <a:pt x="0" y="90151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85C8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2443563" cy="8824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46984" y="2669770"/>
            <a:ext cx="6684221" cy="4900176"/>
          </a:xfrm>
          <a:custGeom>
            <a:avLst/>
            <a:gdLst/>
            <a:ahLst/>
            <a:cxnLst/>
            <a:rect r="r" b="b" t="t" l="l"/>
            <a:pathLst>
              <a:path h="4900176" w="6684221">
                <a:moveTo>
                  <a:pt x="0" y="0"/>
                </a:moveTo>
                <a:lnTo>
                  <a:pt x="6684220" y="0"/>
                </a:lnTo>
                <a:lnTo>
                  <a:pt x="6684220" y="4900176"/>
                </a:lnTo>
                <a:lnTo>
                  <a:pt x="0" y="4900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016218" y="5873023"/>
            <a:ext cx="3545752" cy="1050832"/>
          </a:xfrm>
          <a:custGeom>
            <a:avLst/>
            <a:gdLst/>
            <a:ahLst/>
            <a:cxnLst/>
            <a:rect r="r" b="b" t="t" l="l"/>
            <a:pathLst>
              <a:path h="1050832" w="3545752">
                <a:moveTo>
                  <a:pt x="0" y="0"/>
                </a:moveTo>
                <a:lnTo>
                  <a:pt x="3545752" y="0"/>
                </a:lnTo>
                <a:lnTo>
                  <a:pt x="3545752" y="1050832"/>
                </a:lnTo>
                <a:lnTo>
                  <a:pt x="0" y="1050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03545" y="4403530"/>
            <a:ext cx="5427156" cy="697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14"/>
              </a:lnSpc>
              <a:spcBef>
                <a:spcPct val="0"/>
              </a:spcBef>
            </a:pPr>
            <a:r>
              <a:rPr lang="en-US" b="true" sz="5668" strike="noStrike" u="none">
                <a:solidFill>
                  <a:srgbClr val="0D3B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Copy/paste nestačí.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585977" y="6126955"/>
            <a:ext cx="2406233" cy="555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67"/>
              </a:lnSpc>
              <a:spcBef>
                <a:spcPct val="0"/>
              </a:spcBef>
            </a:pPr>
            <a:r>
              <a:rPr lang="en-US" b="true" sz="4529" strike="noStrike" u="none">
                <a:solidFill>
                  <a:srgbClr val="0D3BCF"/>
                </a:solidFill>
                <a:latin typeface="Darker Grotesque Semi-Bold"/>
                <a:ea typeface="Darker Grotesque Semi-Bold"/>
                <a:cs typeface="Darker Grotesque Semi-Bold"/>
                <a:sym typeface="Darker Grotesque Semi-Bold"/>
              </a:rPr>
              <a:t>Presne tak.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5489076" y="3150160"/>
            <a:ext cx="2941112" cy="1700498"/>
          </a:xfrm>
          <a:custGeom>
            <a:avLst/>
            <a:gdLst/>
            <a:ahLst/>
            <a:cxnLst/>
            <a:rect r="r" b="b" t="t" l="l"/>
            <a:pathLst>
              <a:path h="1700498" w="2941112">
                <a:moveTo>
                  <a:pt x="0" y="0"/>
                </a:moveTo>
                <a:lnTo>
                  <a:pt x="2941113" y="0"/>
                </a:lnTo>
                <a:lnTo>
                  <a:pt x="2941113" y="1700498"/>
                </a:lnTo>
                <a:lnTo>
                  <a:pt x="0" y="17004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142685">
            <a:off x="736732" y="1795149"/>
            <a:ext cx="1761835" cy="1355012"/>
          </a:xfrm>
          <a:custGeom>
            <a:avLst/>
            <a:gdLst/>
            <a:ahLst/>
            <a:cxnLst/>
            <a:rect r="r" b="b" t="t" l="l"/>
            <a:pathLst>
              <a:path h="1355012" w="1761835">
                <a:moveTo>
                  <a:pt x="0" y="0"/>
                </a:moveTo>
                <a:lnTo>
                  <a:pt x="1761835" y="0"/>
                </a:lnTo>
                <a:lnTo>
                  <a:pt x="1761835" y="1355011"/>
                </a:lnTo>
                <a:lnTo>
                  <a:pt x="0" y="13550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930598" y="3675400"/>
            <a:ext cx="6864832" cy="121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97"/>
              </a:lnSpc>
              <a:spcBef>
                <a:spcPct val="0"/>
              </a:spcBef>
            </a:pPr>
            <a:r>
              <a:rPr lang="en-US" b="true" sz="5214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Če</a:t>
            </a:r>
            <a:r>
              <a:rPr lang="en-US" b="true" sz="5214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tbot môže byť veľký pomocník pri učení aj práci.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930598" y="5355527"/>
            <a:ext cx="7152266" cy="177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98"/>
              </a:lnSpc>
              <a:spcBef>
                <a:spcPct val="0"/>
              </a:spcBef>
            </a:pPr>
            <a:r>
              <a:rPr lang="en-US" b="true" sz="2898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Nedokáže ale premýšľať ako ty. Nauč sa s ním pracovať</a:t>
            </a:r>
            <a:r>
              <a:rPr lang="en-US" b="true" sz="2898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 </a:t>
            </a:r>
            <a:r>
              <a:rPr lang="en-US" b="true" sz="2898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a správne mu klásť otázky, aby tvoje výsledky boli </a:t>
            </a:r>
            <a:r>
              <a:rPr lang="en-US" b="true" sz="2898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čo naj</a:t>
            </a:r>
            <a:r>
              <a:rPr lang="en-US" b="true" sz="2898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l</a:t>
            </a:r>
            <a:r>
              <a:rPr lang="en-US" b="true" sz="2898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epšie</a:t>
            </a:r>
            <a:r>
              <a:rPr lang="en-US" b="true" sz="2898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. Premýšľaj nad vygenerovaným obsahom a posudzuj ho.</a:t>
            </a:r>
          </a:p>
          <a:p>
            <a:pPr algn="l" marL="0" indent="0" lvl="0">
              <a:lnSpc>
                <a:spcPts val="2898"/>
              </a:lnSpc>
              <a:spcBef>
                <a:spcPct val="0"/>
              </a:spcBef>
            </a:pPr>
            <a:r>
              <a:rPr lang="en-US" b="true" sz="2898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Copy/paste jednoducho nestačí.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07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068073" y="2141240"/>
            <a:ext cx="12151853" cy="5902349"/>
            <a:chOff x="0" y="0"/>
            <a:chExt cx="1171467" cy="569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71467" cy="569000"/>
            </a:xfrm>
            <a:custGeom>
              <a:avLst/>
              <a:gdLst/>
              <a:ahLst/>
              <a:cxnLst/>
              <a:rect r="r" b="b" t="t" l="l"/>
              <a:pathLst>
                <a:path h="569000" w="1171467">
                  <a:moveTo>
                    <a:pt x="0" y="0"/>
                  </a:moveTo>
                  <a:lnTo>
                    <a:pt x="1171467" y="0"/>
                  </a:lnTo>
                  <a:lnTo>
                    <a:pt x="1171467" y="569000"/>
                  </a:lnTo>
                  <a:lnTo>
                    <a:pt x="0" y="569000"/>
                  </a:lnTo>
                  <a:close/>
                </a:path>
              </a:pathLst>
            </a:custGeom>
            <a:solidFill>
              <a:srgbClr val="E5FFFD"/>
            </a:solidFill>
            <a:ln w="38100" cap="sq">
              <a:solidFill>
                <a:srgbClr val="7FF7F4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1171467" cy="54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357980" y="2556701"/>
            <a:ext cx="1142095" cy="1142095"/>
            <a:chOff x="0" y="0"/>
            <a:chExt cx="1522793" cy="15227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22793" cy="1522793"/>
            </a:xfrm>
            <a:custGeom>
              <a:avLst/>
              <a:gdLst/>
              <a:ahLst/>
              <a:cxnLst/>
              <a:rect r="r" b="b" t="t" l="l"/>
              <a:pathLst>
                <a:path h="1522793" w="1522793">
                  <a:moveTo>
                    <a:pt x="0" y="0"/>
                  </a:moveTo>
                  <a:lnTo>
                    <a:pt x="1522793" y="0"/>
                  </a:lnTo>
                  <a:lnTo>
                    <a:pt x="1522793" y="1522793"/>
                  </a:lnTo>
                  <a:lnTo>
                    <a:pt x="0" y="1522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63748" y="430668"/>
              <a:ext cx="894134" cy="707483"/>
            </a:xfrm>
            <a:custGeom>
              <a:avLst/>
              <a:gdLst/>
              <a:ahLst/>
              <a:cxnLst/>
              <a:rect r="r" b="b" t="t" l="l"/>
              <a:pathLst>
                <a:path h="707483" w="894134">
                  <a:moveTo>
                    <a:pt x="0" y="0"/>
                  </a:moveTo>
                  <a:lnTo>
                    <a:pt x="894133" y="0"/>
                  </a:lnTo>
                  <a:lnTo>
                    <a:pt x="894133" y="707483"/>
                  </a:lnTo>
                  <a:lnTo>
                    <a:pt x="0" y="707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2132576" y="1622487"/>
            <a:ext cx="2009254" cy="1037506"/>
          </a:xfrm>
          <a:custGeom>
            <a:avLst/>
            <a:gdLst/>
            <a:ahLst/>
            <a:cxnLst/>
            <a:rect r="r" b="b" t="t" l="l"/>
            <a:pathLst>
              <a:path h="1037506" w="2009254">
                <a:moveTo>
                  <a:pt x="0" y="0"/>
                </a:moveTo>
                <a:lnTo>
                  <a:pt x="2009254" y="0"/>
                </a:lnTo>
                <a:lnTo>
                  <a:pt x="2009254" y="1037506"/>
                </a:lnTo>
                <a:lnTo>
                  <a:pt x="0" y="10375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112950" y="2706398"/>
            <a:ext cx="6614074" cy="992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24"/>
              </a:lnSpc>
              <a:spcBef>
                <a:spcPct val="0"/>
              </a:spcBef>
            </a:pPr>
            <a:r>
              <a:rPr lang="en-US" b="true" sz="8178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Kvality četbotov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816777" y="4614799"/>
            <a:ext cx="1087205" cy="751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735"/>
              </a:lnSpc>
              <a:spcBef>
                <a:spcPct val="0"/>
              </a:spcBef>
            </a:pPr>
            <a:r>
              <a:rPr lang="en-US" b="true" sz="6234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😻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816777" y="5601999"/>
            <a:ext cx="1087205" cy="751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735"/>
              </a:lnSpc>
              <a:spcBef>
                <a:spcPct val="0"/>
              </a:spcBef>
            </a:pPr>
            <a:r>
              <a:rPr lang="en-US" b="true" sz="6234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🤯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926261" y="6705587"/>
            <a:ext cx="892627" cy="605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09"/>
              </a:lnSpc>
              <a:spcBef>
                <a:spcPct val="0"/>
              </a:spcBef>
            </a:pPr>
            <a:r>
              <a:rPr lang="en-US" b="true" sz="5118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😎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112950" y="4691007"/>
            <a:ext cx="8350875" cy="513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89"/>
              </a:lnSpc>
              <a:spcBef>
                <a:spcPct val="0"/>
              </a:spcBef>
            </a:pPr>
            <a:r>
              <a:rPr lang="en-US" b="true" sz="4089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Mávajú skvelé a nevšedné nápady.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12950" y="5678207"/>
            <a:ext cx="8350875" cy="513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89"/>
              </a:lnSpc>
              <a:spcBef>
                <a:spcPct val="0"/>
              </a:spcBef>
            </a:pPr>
            <a:r>
              <a:rPr lang="en-US" b="true" sz="4089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Môžu ťa veľa naučiť.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12950" y="6675620"/>
            <a:ext cx="9425869" cy="513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89"/>
              </a:lnSpc>
              <a:spcBef>
                <a:spcPct val="0"/>
              </a:spcBef>
            </a:pPr>
            <a:r>
              <a:rPr lang="en-US" b="true" sz="4089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Vedia generovať programy a veľa ďalších vecí.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08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055914" y="2186420"/>
            <a:ext cx="12176171" cy="5914160"/>
            <a:chOff x="0" y="0"/>
            <a:chExt cx="1171467" cy="569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71467" cy="569000"/>
            </a:xfrm>
            <a:custGeom>
              <a:avLst/>
              <a:gdLst/>
              <a:ahLst/>
              <a:cxnLst/>
              <a:rect r="r" b="b" t="t" l="l"/>
              <a:pathLst>
                <a:path h="569000" w="1171467">
                  <a:moveTo>
                    <a:pt x="0" y="0"/>
                  </a:moveTo>
                  <a:lnTo>
                    <a:pt x="1171467" y="0"/>
                  </a:lnTo>
                  <a:lnTo>
                    <a:pt x="1171467" y="569000"/>
                  </a:lnTo>
                  <a:lnTo>
                    <a:pt x="0" y="569000"/>
                  </a:lnTo>
                  <a:close/>
                </a:path>
              </a:pathLst>
            </a:custGeom>
            <a:solidFill>
              <a:srgbClr val="FFF7FF"/>
            </a:solidFill>
            <a:ln w="38100" cap="sq">
              <a:solidFill>
                <a:srgbClr val="FF85C8"/>
              </a:solidFill>
              <a:prstDash val="lgDash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1171467" cy="5499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9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570942" y="2602712"/>
            <a:ext cx="1144380" cy="1144380"/>
          </a:xfrm>
          <a:custGeom>
            <a:avLst/>
            <a:gdLst/>
            <a:ahLst/>
            <a:cxnLst/>
            <a:rect r="r" b="b" t="t" l="l"/>
            <a:pathLst>
              <a:path h="1144380" w="1144380">
                <a:moveTo>
                  <a:pt x="0" y="0"/>
                </a:moveTo>
                <a:lnTo>
                  <a:pt x="1144381" y="0"/>
                </a:lnTo>
                <a:lnTo>
                  <a:pt x="1144381" y="1144380"/>
                </a:lnTo>
                <a:lnTo>
                  <a:pt x="0" y="114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32648" y="4685441"/>
            <a:ext cx="995419" cy="693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51"/>
              </a:lnSpc>
              <a:spcBef>
                <a:spcPct val="0"/>
              </a:spcBef>
            </a:pPr>
            <a:r>
              <a:rPr lang="en-US" b="true" sz="5707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🤥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132648" y="5714522"/>
            <a:ext cx="995419" cy="6930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251"/>
              </a:lnSpc>
              <a:spcBef>
                <a:spcPct val="0"/>
              </a:spcBef>
            </a:pPr>
            <a:r>
              <a:rPr lang="en-US" b="true" sz="5707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🥸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95368" y="6759615"/>
            <a:ext cx="894413" cy="60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18"/>
              </a:lnSpc>
              <a:spcBef>
                <a:spcPct val="0"/>
              </a:spcBef>
            </a:pPr>
            <a:r>
              <a:rPr lang="en-US" b="true" sz="5129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😵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396290" y="2752270"/>
            <a:ext cx="6627310" cy="994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539"/>
              </a:lnSpc>
              <a:spcBef>
                <a:spcPct val="0"/>
              </a:spcBef>
            </a:pPr>
            <a:r>
              <a:rPr lang="en-US" b="true" sz="8194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Limity četbotov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84431" y="4741117"/>
            <a:ext cx="8827984" cy="515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97"/>
              </a:lnSpc>
              <a:spcBef>
                <a:spcPct val="0"/>
              </a:spcBef>
            </a:pPr>
            <a:r>
              <a:rPr lang="en-US" b="true" sz="4097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Občas generujú veci, ktoré nedávajú zmysel.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384431" y="5730293"/>
            <a:ext cx="8827984" cy="515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97"/>
              </a:lnSpc>
              <a:spcBef>
                <a:spcPct val="0"/>
              </a:spcBef>
            </a:pPr>
            <a:r>
              <a:rPr lang="en-US" b="true" sz="4097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Niekedy si popletú fakty alebo sa prepočítajú.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384431" y="6729702"/>
            <a:ext cx="9444732" cy="515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097"/>
              </a:lnSpc>
              <a:spcBef>
                <a:spcPct val="0"/>
              </a:spcBef>
            </a:pPr>
            <a:r>
              <a:rPr lang="en-US" b="true" sz="4097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Nepremýšľajú ako ľudia. Generujú.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2307" y="9432273"/>
            <a:ext cx="623137" cy="62313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323232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080"/>
                </a:lnSpc>
                <a:spcBef>
                  <a:spcPct val="0"/>
                </a:spcBef>
              </a:pPr>
              <a:r>
                <a:rPr lang="en-US" b="true" sz="2000" strike="noStrike" u="none">
                  <a:solidFill>
                    <a:srgbClr val="323232"/>
                  </a:solidFill>
                  <a:latin typeface="Darker Grotesque Semi-Bold"/>
                  <a:ea typeface="Darker Grotesque Semi-Bold"/>
                  <a:cs typeface="Darker Grotesque Semi-Bold"/>
                  <a:sym typeface="Darker Grotesque Semi-Bold"/>
                </a:rPr>
                <a:t>09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494251" y="1692303"/>
            <a:ext cx="9363812" cy="1144174"/>
          </a:xfrm>
          <a:custGeom>
            <a:avLst/>
            <a:gdLst/>
            <a:ahLst/>
            <a:cxnLst/>
            <a:rect r="r" b="b" t="t" l="l"/>
            <a:pathLst>
              <a:path h="1144174" w="9363812">
                <a:moveTo>
                  <a:pt x="0" y="0"/>
                </a:moveTo>
                <a:lnTo>
                  <a:pt x="9363812" y="0"/>
                </a:lnTo>
                <a:lnTo>
                  <a:pt x="9363812" y="1144173"/>
                </a:lnTo>
                <a:lnTo>
                  <a:pt x="0" y="1144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961526" y="1692303"/>
            <a:ext cx="7832223" cy="1144174"/>
          </a:xfrm>
          <a:custGeom>
            <a:avLst/>
            <a:gdLst/>
            <a:ahLst/>
            <a:cxnLst/>
            <a:rect r="r" b="b" t="t" l="l"/>
            <a:pathLst>
              <a:path h="1144174" w="7832223">
                <a:moveTo>
                  <a:pt x="0" y="0"/>
                </a:moveTo>
                <a:lnTo>
                  <a:pt x="7832223" y="0"/>
                </a:lnTo>
                <a:lnTo>
                  <a:pt x="7832223" y="1144173"/>
                </a:lnTo>
                <a:lnTo>
                  <a:pt x="0" y="1144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9554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22970" y="1974366"/>
            <a:ext cx="367771" cy="558769"/>
          </a:xfrm>
          <a:custGeom>
            <a:avLst/>
            <a:gdLst/>
            <a:ahLst/>
            <a:cxnLst/>
            <a:rect r="r" b="b" t="t" l="l"/>
            <a:pathLst>
              <a:path h="558769" w="367771">
                <a:moveTo>
                  <a:pt x="0" y="0"/>
                </a:moveTo>
                <a:lnTo>
                  <a:pt x="367771" y="0"/>
                </a:lnTo>
                <a:lnTo>
                  <a:pt x="367771" y="558768"/>
                </a:lnTo>
                <a:lnTo>
                  <a:pt x="0" y="55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265691" y="1974366"/>
            <a:ext cx="367771" cy="558769"/>
          </a:xfrm>
          <a:custGeom>
            <a:avLst/>
            <a:gdLst/>
            <a:ahLst/>
            <a:cxnLst/>
            <a:rect r="r" b="b" t="t" l="l"/>
            <a:pathLst>
              <a:path h="558769" w="367771">
                <a:moveTo>
                  <a:pt x="0" y="0"/>
                </a:moveTo>
                <a:lnTo>
                  <a:pt x="367771" y="0"/>
                </a:lnTo>
                <a:lnTo>
                  <a:pt x="367771" y="558768"/>
                </a:lnTo>
                <a:lnTo>
                  <a:pt x="0" y="55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708412" y="1974366"/>
            <a:ext cx="367771" cy="558769"/>
          </a:xfrm>
          <a:custGeom>
            <a:avLst/>
            <a:gdLst/>
            <a:ahLst/>
            <a:cxnLst/>
            <a:rect r="r" b="b" t="t" l="l"/>
            <a:pathLst>
              <a:path h="558769" w="367771">
                <a:moveTo>
                  <a:pt x="0" y="0"/>
                </a:moveTo>
                <a:lnTo>
                  <a:pt x="367771" y="0"/>
                </a:lnTo>
                <a:lnTo>
                  <a:pt x="367771" y="558768"/>
                </a:lnTo>
                <a:lnTo>
                  <a:pt x="0" y="55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151133" y="1974366"/>
            <a:ext cx="367771" cy="558769"/>
          </a:xfrm>
          <a:custGeom>
            <a:avLst/>
            <a:gdLst/>
            <a:ahLst/>
            <a:cxnLst/>
            <a:rect r="r" b="b" t="t" l="l"/>
            <a:pathLst>
              <a:path h="558769" w="367771">
                <a:moveTo>
                  <a:pt x="0" y="0"/>
                </a:moveTo>
                <a:lnTo>
                  <a:pt x="367771" y="0"/>
                </a:lnTo>
                <a:lnTo>
                  <a:pt x="367771" y="558768"/>
                </a:lnTo>
                <a:lnTo>
                  <a:pt x="0" y="55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593854" y="1974366"/>
            <a:ext cx="367771" cy="558769"/>
          </a:xfrm>
          <a:custGeom>
            <a:avLst/>
            <a:gdLst/>
            <a:ahLst/>
            <a:cxnLst/>
            <a:rect r="r" b="b" t="t" l="l"/>
            <a:pathLst>
              <a:path h="558769" w="367771">
                <a:moveTo>
                  <a:pt x="0" y="0"/>
                </a:moveTo>
                <a:lnTo>
                  <a:pt x="367771" y="0"/>
                </a:lnTo>
                <a:lnTo>
                  <a:pt x="367771" y="558768"/>
                </a:lnTo>
                <a:lnTo>
                  <a:pt x="0" y="55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036575" y="1974366"/>
            <a:ext cx="367771" cy="558769"/>
          </a:xfrm>
          <a:custGeom>
            <a:avLst/>
            <a:gdLst/>
            <a:ahLst/>
            <a:cxnLst/>
            <a:rect r="r" b="b" t="t" l="l"/>
            <a:pathLst>
              <a:path h="558769" w="367771">
                <a:moveTo>
                  <a:pt x="0" y="0"/>
                </a:moveTo>
                <a:lnTo>
                  <a:pt x="367771" y="0"/>
                </a:lnTo>
                <a:lnTo>
                  <a:pt x="367771" y="558768"/>
                </a:lnTo>
                <a:lnTo>
                  <a:pt x="0" y="55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479296" y="1974366"/>
            <a:ext cx="367771" cy="558769"/>
          </a:xfrm>
          <a:custGeom>
            <a:avLst/>
            <a:gdLst/>
            <a:ahLst/>
            <a:cxnLst/>
            <a:rect r="r" b="b" t="t" l="l"/>
            <a:pathLst>
              <a:path h="558769" w="367771">
                <a:moveTo>
                  <a:pt x="0" y="0"/>
                </a:moveTo>
                <a:lnTo>
                  <a:pt x="367771" y="0"/>
                </a:lnTo>
                <a:lnTo>
                  <a:pt x="367771" y="558768"/>
                </a:lnTo>
                <a:lnTo>
                  <a:pt x="0" y="55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22017" y="1974366"/>
            <a:ext cx="367771" cy="558769"/>
          </a:xfrm>
          <a:custGeom>
            <a:avLst/>
            <a:gdLst/>
            <a:ahLst/>
            <a:cxnLst/>
            <a:rect r="r" b="b" t="t" l="l"/>
            <a:pathLst>
              <a:path h="558769" w="367771">
                <a:moveTo>
                  <a:pt x="0" y="0"/>
                </a:moveTo>
                <a:lnTo>
                  <a:pt x="367771" y="0"/>
                </a:lnTo>
                <a:lnTo>
                  <a:pt x="367771" y="558768"/>
                </a:lnTo>
                <a:lnTo>
                  <a:pt x="0" y="55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364738" y="1974366"/>
            <a:ext cx="367771" cy="558769"/>
          </a:xfrm>
          <a:custGeom>
            <a:avLst/>
            <a:gdLst/>
            <a:ahLst/>
            <a:cxnLst/>
            <a:rect r="r" b="b" t="t" l="l"/>
            <a:pathLst>
              <a:path h="558769" w="367771">
                <a:moveTo>
                  <a:pt x="0" y="0"/>
                </a:moveTo>
                <a:lnTo>
                  <a:pt x="367771" y="0"/>
                </a:lnTo>
                <a:lnTo>
                  <a:pt x="367771" y="558768"/>
                </a:lnTo>
                <a:lnTo>
                  <a:pt x="0" y="55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807459" y="1974366"/>
            <a:ext cx="367771" cy="558769"/>
          </a:xfrm>
          <a:custGeom>
            <a:avLst/>
            <a:gdLst/>
            <a:ahLst/>
            <a:cxnLst/>
            <a:rect r="r" b="b" t="t" l="l"/>
            <a:pathLst>
              <a:path h="558769" w="367771">
                <a:moveTo>
                  <a:pt x="0" y="0"/>
                </a:moveTo>
                <a:lnTo>
                  <a:pt x="367771" y="0"/>
                </a:lnTo>
                <a:lnTo>
                  <a:pt x="367771" y="558768"/>
                </a:lnTo>
                <a:lnTo>
                  <a:pt x="0" y="5587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513826" y="1992772"/>
            <a:ext cx="8168942" cy="626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79"/>
              </a:lnSpc>
              <a:spcBef>
                <a:spcPct val="0"/>
              </a:spcBef>
            </a:pPr>
            <a:r>
              <a:rPr lang="en-US" b="true" sz="5194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Ideme vyskúšať zopár promptov!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4462094" y="3711891"/>
            <a:ext cx="9363812" cy="2815599"/>
            <a:chOff x="0" y="0"/>
            <a:chExt cx="12485083" cy="375413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485083" cy="3754132"/>
            </a:xfrm>
            <a:custGeom>
              <a:avLst/>
              <a:gdLst/>
              <a:ahLst/>
              <a:cxnLst/>
              <a:rect r="r" b="b" t="t" l="l"/>
              <a:pathLst>
                <a:path h="3754132" w="12485083">
                  <a:moveTo>
                    <a:pt x="0" y="0"/>
                  </a:moveTo>
                  <a:lnTo>
                    <a:pt x="12485083" y="0"/>
                  </a:lnTo>
                  <a:lnTo>
                    <a:pt x="12485083" y="3754132"/>
                  </a:lnTo>
                  <a:lnTo>
                    <a:pt x="0" y="3754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-49936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417621" y="1435867"/>
              <a:ext cx="11649841" cy="17477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934"/>
                </a:lnSpc>
                <a:spcBef>
                  <a:spcPct val="0"/>
                </a:spcBef>
              </a:pPr>
              <a:r>
                <a:rPr lang="en-US" b="true" sz="5194" strike="noStrike" u="none">
                  <a:solidFill>
                    <a:srgbClr val="0D3BCF"/>
                  </a:solidFill>
                  <a:latin typeface="Darker Grotesque Medium"/>
                  <a:ea typeface="Darker Grotesque Medium"/>
                  <a:cs typeface="Darker Grotesque Medium"/>
                  <a:sym typeface="Darker Grotesque Medium"/>
                </a:rPr>
                <a:t>Prompt je úplne všetko, čo do četbota napíšeš. Skrátka zadanie.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4930065" y="7228735"/>
            <a:ext cx="8427871" cy="1100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45"/>
              </a:lnSpc>
              <a:spcBef>
                <a:spcPct val="0"/>
              </a:spcBef>
            </a:pPr>
            <a:r>
              <a:rPr lang="en-US" b="true" sz="4245" strike="noStrike" u="none">
                <a:solidFill>
                  <a:srgbClr val="0D3BCF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rPr>
              <a:t>Prompt vkladáš do okienka v četbotovi. Potom stlačíš kláves Enter.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1A0BAF1496DF4FAB07CBD7D8C6381B" ma:contentTypeVersion="19" ma:contentTypeDescription="Umožňuje vytvoriť nový dokument." ma:contentTypeScope="" ma:versionID="8cbb1a9566d92a3189434d2599fc3acf">
  <xsd:schema xmlns:xsd="http://www.w3.org/2001/XMLSchema" xmlns:xs="http://www.w3.org/2001/XMLSchema" xmlns:p="http://schemas.microsoft.com/office/2006/metadata/properties" xmlns:ns2="801d1ffc-f101-4564-a76a-00269611aa3a" xmlns:ns3="d8c3ba35-2df7-4286-bb89-1a2c65673428" targetNamespace="http://schemas.microsoft.com/office/2006/metadata/properties" ma:root="true" ma:fieldsID="f25b1d2d913de49578f655f81cc2c9ac" ns2:_="" ns3:_="">
    <xsd:import namespace="801d1ffc-f101-4564-a76a-00269611aa3a"/>
    <xsd:import namespace="d8c3ba35-2df7-4286-bb89-1a2c656734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d1ffc-f101-4564-a76a-00269611a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a" ma:readOnly="false" ma:fieldId="{5cf76f15-5ced-4ddc-b409-7134ff3c332f}" ma:taxonomyMulti="true" ma:sspId="67c43d87-ff39-4d00-81f3-324a00379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3ba35-2df7-4286-bb89-1a2c6567342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986e7f3-5779-4bfa-b9ff-27201219e08a}" ma:internalName="TaxCatchAll" ma:showField="CatchAllData" ma:web="d8c3ba35-2df7-4286-bb89-1a2c656734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c3ba35-2df7-4286-bb89-1a2c65673428" xsi:nil="true"/>
    <lcf76f155ced4ddcb4097134ff3c332f xmlns="801d1ffc-f101-4564-a76a-00269611aa3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9DBA3F-6F41-4F21-AF53-EFC713D26F1C}"/>
</file>

<file path=customXml/itemProps2.xml><?xml version="1.0" encoding="utf-8"?>
<ds:datastoreItem xmlns:ds="http://schemas.openxmlformats.org/officeDocument/2006/customXml" ds:itemID="{A0E9AE12-8410-4E0A-9E77-405159B5B3CC}"/>
</file>

<file path=customXml/itemProps3.xml><?xml version="1.0" encoding="utf-8"?>
<ds:datastoreItem xmlns:ds="http://schemas.openxmlformats.org/officeDocument/2006/customXml" ds:itemID="{243C9FDF-9C85-4FAE-844C-20A6279EA2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Pracovní list Chatboti ve výuce—Prezentace SK</dc:title>
  <cp:revision>1</cp:revision>
  <dcterms:created xsi:type="dcterms:W3CDTF">2006-08-16T00:00:00Z</dcterms:created>
  <dcterms:modified xsi:type="dcterms:W3CDTF">2011-08-01T06:04:30Z</dcterms:modified>
  <dc:identifier>DAGvMBXMios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0x010100A01A0BAF1496DF4FAB07CBD7D8C6381B</vt:lpwstr>
  </property>
</Properties>
</file>