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Setup Grotesk Bold" charset="1" panose="00000000000000000000"/>
      <p:regular r:id="rId13"/>
    </p:embeddedFont>
    <p:embeddedFont>
      <p:font typeface="Setup Grotesk" charset="1" panose="00000000000000000000"/>
      <p:regular r:id="rId14"/>
    </p:embeddedFont>
    <p:embeddedFont>
      <p:font typeface="Darker Grotesque 1 Semi-Bold" charset="1" panose="00000000000000000000"/>
      <p:regular r:id="rId15"/>
    </p:embeddedFont>
    <p:embeddedFont>
      <p:font typeface="Darker Grotesque 1 Bold" charset="1" panose="00000000000000000000"/>
      <p:regular r:id="rId16"/>
    </p:embeddedFont>
    <p:embeddedFont>
      <p:font typeface="Darker Grotesque 1 Medium" charset="1" panose="00000000000000000000"/>
      <p:regular r:id="rId17"/>
    </p:embeddedFont>
    <p:embeddedFont>
      <p:font typeface="Darker Grotesque 2 Bold" charset="1" panose="00000000000000000000"/>
      <p:regular r:id="rId18"/>
    </p:embeddedFont>
    <p:embeddedFont>
      <p:font typeface="Darker Grotesque 2 Medium" charset="1" panose="00000000000000000000"/>
      <p:regular r:id="rId19"/>
    </p:embeddedFont>
    <p:embeddedFont>
      <p:font typeface="Darker Grotesque 1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youtube.com/watch?v=mrnXv-g4yKU" TargetMode="External" Type="http://schemas.openxmlformats.org/officeDocument/2006/relationships/hyperlink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youtube.com/watch?v=PUlIuegTP40" TargetMode="External" Type="http://schemas.openxmlformats.org/officeDocument/2006/relationships/hyperlink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facebook.com/ads/library/?active_status=all&amp;ad_type=political_and_issue_ads&amp;country=SK&amp;media_type=all" TargetMode="External" Type="http://schemas.openxmlformats.org/officeDocument/2006/relationships/hyperlink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E8708B">
                <a:alpha val="100000"/>
              </a:srgbClr>
            </a:gs>
            <a:gs pos="100000">
              <a:srgbClr val="5D89D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469467" y="2192394"/>
            <a:ext cx="8326641" cy="6112419"/>
          </a:xfrm>
          <a:custGeom>
            <a:avLst/>
            <a:gdLst/>
            <a:ahLst/>
            <a:cxnLst/>
            <a:rect r="r" b="b" t="t" l="l"/>
            <a:pathLst>
              <a:path h="6112419" w="8326641">
                <a:moveTo>
                  <a:pt x="0" y="0"/>
                </a:moveTo>
                <a:lnTo>
                  <a:pt x="8326641" y="0"/>
                </a:lnTo>
                <a:lnTo>
                  <a:pt x="8326641" y="6112419"/>
                </a:lnTo>
                <a:lnTo>
                  <a:pt x="0" y="61124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452541">
            <a:off x="9212603" y="5622587"/>
            <a:ext cx="3513603" cy="2804580"/>
          </a:xfrm>
          <a:custGeom>
            <a:avLst/>
            <a:gdLst/>
            <a:ahLst/>
            <a:cxnLst/>
            <a:rect r="r" b="b" t="t" l="l"/>
            <a:pathLst>
              <a:path h="2804580" w="3513603">
                <a:moveTo>
                  <a:pt x="0" y="0"/>
                </a:moveTo>
                <a:lnTo>
                  <a:pt x="3513602" y="0"/>
                </a:lnTo>
                <a:lnTo>
                  <a:pt x="3513602" y="2804579"/>
                </a:lnTo>
                <a:lnTo>
                  <a:pt x="0" y="28045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0481" y="7788626"/>
            <a:ext cx="3403127" cy="1386001"/>
          </a:xfrm>
          <a:custGeom>
            <a:avLst/>
            <a:gdLst/>
            <a:ahLst/>
            <a:cxnLst/>
            <a:rect r="r" b="b" t="t" l="l"/>
            <a:pathLst>
              <a:path h="1386001" w="3403127">
                <a:moveTo>
                  <a:pt x="0" y="0"/>
                </a:moveTo>
                <a:lnTo>
                  <a:pt x="3403128" y="0"/>
                </a:lnTo>
                <a:lnTo>
                  <a:pt x="3403128" y="1386001"/>
                </a:lnTo>
                <a:lnTo>
                  <a:pt x="0" y="1386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291754"/>
            <a:ext cx="11565158" cy="1301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80"/>
              </a:lnSpc>
              <a:spcBef>
                <a:spcPct val="0"/>
              </a:spcBef>
            </a:pPr>
            <a:r>
              <a:rPr lang="en-US" b="true" sz="9000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Mediálna výchova II.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908650"/>
            <a:ext cx="9116256" cy="730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Mikrocielenie a dark posting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054087"/>
            <a:ext cx="4523267" cy="347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82"/>
              </a:lnSpc>
              <a:spcBef>
                <a:spcPct val="0"/>
              </a:spcBef>
            </a:pPr>
            <a:r>
              <a:rPr lang="en-US" sz="2481">
                <a:solidFill>
                  <a:srgbClr val="FFF0B8"/>
                </a:solidFill>
                <a:latin typeface="Setup Grotesk"/>
                <a:ea typeface="Setup Grotesk"/>
                <a:cs typeface="Setup Grotesk"/>
                <a:sym typeface="Setup Grotesk"/>
              </a:rPr>
              <a:t>Lekcia 45 minút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68580" y="1172955"/>
            <a:ext cx="1041691" cy="104169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732788" y="962025"/>
            <a:ext cx="11622295" cy="628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Otvorenosť skúsenostiam (Openness to experience)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32788" y="1638428"/>
            <a:ext cx="12848603" cy="733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5"/>
              </a:lnSpc>
              <a:spcBef>
                <a:spcPct val="0"/>
              </a:spcBef>
            </a:pP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Tento faktor opisuje mieru zvedavosti, kreativity a predstavivosti. Ľudia s vysokým skóre v tejto oblasti majú tendenciu byť dobrodružn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ejš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í, zvedav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ejš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í a otvoren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ejš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í novým skúsenostiam.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83759" y="1101646"/>
            <a:ext cx="411333" cy="90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09"/>
              </a:lnSpc>
              <a:spcBef>
                <a:spcPct val="0"/>
              </a:spcBef>
            </a:pPr>
            <a:r>
              <a:rPr lang="en-US" b="true" sz="5292">
                <a:solidFill>
                  <a:srgbClr val="000000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O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168580" y="2858372"/>
            <a:ext cx="1041691" cy="1041691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3732788" y="2595323"/>
            <a:ext cx="11622295" cy="628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Svedomitosť (Conscientiousness)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732788" y="3271726"/>
            <a:ext cx="11392786" cy="733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5"/>
              </a:lnSpc>
              <a:spcBef>
                <a:spcPct val="0"/>
              </a:spcBef>
            </a:pP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Vzťahuje sa na mieru starostlivosti, organizovanosti a spoľahlivosti. Ľudia s vysokým skóre v tejto oblasti sú zvyčajne dôkladní, organizovaní a dôslední.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83759" y="2822861"/>
            <a:ext cx="411333" cy="903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09"/>
              </a:lnSpc>
              <a:spcBef>
                <a:spcPct val="0"/>
              </a:spcBef>
            </a:pPr>
            <a:r>
              <a:rPr lang="en-US" b="true" sz="5292" strike="noStrike" u="none">
                <a:solidFill>
                  <a:srgbClr val="000000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C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2168580" y="6093309"/>
            <a:ext cx="1041691" cy="104169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3732788" y="5861919"/>
            <a:ext cx="11622295" cy="628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Prívetivosť (Agreeableness)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732788" y="6538322"/>
            <a:ext cx="11622295" cy="1086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5"/>
              </a:lnSpc>
              <a:spcBef>
                <a:spcPct val="0"/>
              </a:spcBef>
            </a:pPr>
            <a:r>
              <a:rPr lang="en-US" b="true" sz="2915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O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pisuje, ak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o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v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e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ľmi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je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d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a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n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ý člov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e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k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láskavý, prívetivý a empatický.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Ľudia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s vysokým skóre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v tejto oblasti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sú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vo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všeobecn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osti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mil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í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, priateľsk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í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a snažia sa vyhnúť konfliktom.</a:t>
            </a:r>
          </a:p>
          <a:p>
            <a:pPr algn="l" marL="0" indent="0" lvl="0">
              <a:lnSpc>
                <a:spcPts val="2915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2483759" y="6092979"/>
            <a:ext cx="411333" cy="903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09"/>
              </a:lnSpc>
              <a:spcBef>
                <a:spcPct val="0"/>
              </a:spcBef>
            </a:pPr>
            <a:r>
              <a:rPr lang="en-US" b="true" sz="5292" strike="noStrike" u="none">
                <a:solidFill>
                  <a:srgbClr val="000000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A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2168580" y="7854458"/>
            <a:ext cx="1041691" cy="1041691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168580" y="4458380"/>
            <a:ext cx="1041691" cy="104169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3732788" y="4228621"/>
            <a:ext cx="11622295" cy="628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Extrovertnosť (Extraversion)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732788" y="4905024"/>
            <a:ext cx="11392786" cy="733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5"/>
              </a:lnSpc>
              <a:spcBef>
                <a:spcPct val="0"/>
              </a:spcBef>
            </a:pP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Týka sa toho, ak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o veľmi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je človek spoločenský, energický a nadšený. Extr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o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verti majú tendenciu byť otvoren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ejš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í a vyhľadávať ľudskú spoločnosť.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523316" y="4458050"/>
            <a:ext cx="411333" cy="90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09"/>
              </a:lnSpc>
              <a:spcBef>
                <a:spcPct val="0"/>
              </a:spcBef>
            </a:pPr>
            <a:r>
              <a:rPr lang="en-US" b="true" sz="5292">
                <a:solidFill>
                  <a:srgbClr val="000000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732788" y="7495217"/>
            <a:ext cx="11622295" cy="628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Neuroticizmus (Neuroticism)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732788" y="8171620"/>
            <a:ext cx="12848603" cy="733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5"/>
              </a:lnSpc>
              <a:spcBef>
                <a:spcPct val="0"/>
              </a:spcBef>
            </a:pPr>
            <a:r>
              <a:rPr lang="en-US" b="true" sz="2915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O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opisuje, ako ľudia reagujú na rôzne stresové situácie. Osoby s vysokým skóre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v tejto oblasti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sú obvykle citlivejšie a môžu ľahšie prežívať negatívne emócie, ako je úzkosť, depresia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či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zlosť.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483759" y="7854128"/>
            <a:ext cx="411333" cy="903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09"/>
              </a:lnSpc>
              <a:spcBef>
                <a:spcPct val="0"/>
              </a:spcBef>
            </a:pPr>
            <a:r>
              <a:rPr lang="en-US" b="true" sz="5292" strike="noStrike" u="none">
                <a:solidFill>
                  <a:srgbClr val="000000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03</a:t>
              </a: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802659" y="1773420"/>
            <a:ext cx="3629611" cy="963820"/>
            <a:chOff x="0" y="0"/>
            <a:chExt cx="1789506" cy="4751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89557" cy="475234"/>
            </a:xfrm>
            <a:custGeom>
              <a:avLst/>
              <a:gdLst/>
              <a:ahLst/>
              <a:cxnLst/>
              <a:rect r="r" b="b" t="t" l="l"/>
              <a:pathLst>
                <a:path h="475234" w="1789557">
                  <a:moveTo>
                    <a:pt x="6350" y="462534"/>
                  </a:moveTo>
                  <a:lnTo>
                    <a:pt x="1783207" y="462534"/>
                  </a:lnTo>
                  <a:lnTo>
                    <a:pt x="1783207" y="468884"/>
                  </a:lnTo>
                  <a:lnTo>
                    <a:pt x="1776857" y="468884"/>
                  </a:lnTo>
                  <a:lnTo>
                    <a:pt x="1776857" y="6350"/>
                  </a:lnTo>
                  <a:lnTo>
                    <a:pt x="1783207" y="6350"/>
                  </a:lnTo>
                  <a:lnTo>
                    <a:pt x="1783207" y="12700"/>
                  </a:lnTo>
                  <a:lnTo>
                    <a:pt x="6350" y="12700"/>
                  </a:lnTo>
                  <a:lnTo>
                    <a:pt x="6350" y="6350"/>
                  </a:lnTo>
                  <a:lnTo>
                    <a:pt x="12700" y="6350"/>
                  </a:lnTo>
                  <a:lnTo>
                    <a:pt x="12700" y="468884"/>
                  </a:lnTo>
                  <a:lnTo>
                    <a:pt x="6350" y="468884"/>
                  </a:lnTo>
                  <a:lnTo>
                    <a:pt x="6350" y="462534"/>
                  </a:lnTo>
                  <a:moveTo>
                    <a:pt x="6350" y="475234"/>
                  </a:moveTo>
                  <a:lnTo>
                    <a:pt x="0" y="475234"/>
                  </a:lnTo>
                  <a:lnTo>
                    <a:pt x="0" y="0"/>
                  </a:lnTo>
                  <a:lnTo>
                    <a:pt x="1789557" y="0"/>
                  </a:lnTo>
                  <a:lnTo>
                    <a:pt x="1789557" y="475234"/>
                  </a:lnTo>
                  <a:lnTo>
                    <a:pt x="6350" y="47523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042861" y="1773420"/>
            <a:ext cx="3629611" cy="963820"/>
            <a:chOff x="0" y="0"/>
            <a:chExt cx="1789506" cy="4751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89557" cy="475234"/>
            </a:xfrm>
            <a:custGeom>
              <a:avLst/>
              <a:gdLst/>
              <a:ahLst/>
              <a:cxnLst/>
              <a:rect r="r" b="b" t="t" l="l"/>
              <a:pathLst>
                <a:path h="475234" w="1789557">
                  <a:moveTo>
                    <a:pt x="6350" y="462534"/>
                  </a:moveTo>
                  <a:lnTo>
                    <a:pt x="1783207" y="462534"/>
                  </a:lnTo>
                  <a:lnTo>
                    <a:pt x="1783207" y="468884"/>
                  </a:lnTo>
                  <a:lnTo>
                    <a:pt x="1776857" y="468884"/>
                  </a:lnTo>
                  <a:lnTo>
                    <a:pt x="1776857" y="6350"/>
                  </a:lnTo>
                  <a:lnTo>
                    <a:pt x="1783207" y="6350"/>
                  </a:lnTo>
                  <a:lnTo>
                    <a:pt x="1783207" y="12700"/>
                  </a:lnTo>
                  <a:lnTo>
                    <a:pt x="6350" y="12700"/>
                  </a:lnTo>
                  <a:lnTo>
                    <a:pt x="6350" y="6350"/>
                  </a:lnTo>
                  <a:lnTo>
                    <a:pt x="12700" y="6350"/>
                  </a:lnTo>
                  <a:lnTo>
                    <a:pt x="12700" y="468884"/>
                  </a:lnTo>
                  <a:lnTo>
                    <a:pt x="6350" y="468884"/>
                  </a:lnTo>
                  <a:lnTo>
                    <a:pt x="6350" y="462534"/>
                  </a:lnTo>
                  <a:moveTo>
                    <a:pt x="6350" y="475234"/>
                  </a:moveTo>
                  <a:lnTo>
                    <a:pt x="0" y="475234"/>
                  </a:lnTo>
                  <a:lnTo>
                    <a:pt x="0" y="0"/>
                  </a:lnTo>
                  <a:lnTo>
                    <a:pt x="1789557" y="0"/>
                  </a:lnTo>
                  <a:lnTo>
                    <a:pt x="1789557" y="475234"/>
                  </a:lnTo>
                  <a:lnTo>
                    <a:pt x="6350" y="47523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516322" y="3825448"/>
            <a:ext cx="5439928" cy="468288"/>
            <a:chOff x="0" y="0"/>
            <a:chExt cx="7253237" cy="624384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20" id="20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1" id="21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5" id="45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8" id="48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51" id="51"/>
          <p:cNvGrpSpPr/>
          <p:nvPr/>
        </p:nvGrpSpPr>
        <p:grpSpPr>
          <a:xfrm rot="0">
            <a:off x="10756524" y="3825448"/>
            <a:ext cx="5439928" cy="468288"/>
            <a:chOff x="0" y="0"/>
            <a:chExt cx="7253237" cy="624384"/>
          </a:xfrm>
        </p:grpSpPr>
        <p:sp>
          <p:nvSpPr>
            <p:cNvPr name="TextBox 52" id="52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62" id="62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63" id="63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72" id="72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73" id="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4" id="7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75" id="75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76" id="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7" id="7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78" id="78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79" id="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0" id="8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81" id="81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82" id="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3" id="8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84" id="84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85" id="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6" id="8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87" id="87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88" id="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9" id="8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90" id="90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91" id="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92" id="9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93" id="93"/>
          <p:cNvGrpSpPr/>
          <p:nvPr/>
        </p:nvGrpSpPr>
        <p:grpSpPr>
          <a:xfrm rot="0">
            <a:off x="2516322" y="5062628"/>
            <a:ext cx="5439928" cy="468288"/>
            <a:chOff x="0" y="0"/>
            <a:chExt cx="7253237" cy="624384"/>
          </a:xfrm>
        </p:grpSpPr>
        <p:sp>
          <p:nvSpPr>
            <p:cNvPr name="TextBox 94" id="94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95" id="95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96" id="96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97" id="97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98" id="98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99" id="99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100" id="100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101" id="101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102" id="102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103" id="103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104" id="104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05" id="105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106" id="1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7" id="10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08" id="108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109" id="1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0" id="11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11" id="111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112" id="1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3" id="11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14" id="114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115" id="1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6" id="11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17" id="117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118" id="1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9" id="11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20" id="120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121" id="1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2" id="12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23" id="123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124" id="1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5" id="12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26" id="126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127" id="1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8" id="12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29" id="129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130" id="1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1" id="13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133" id="1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4" id="13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135" id="135"/>
          <p:cNvGrpSpPr/>
          <p:nvPr/>
        </p:nvGrpSpPr>
        <p:grpSpPr>
          <a:xfrm rot="0">
            <a:off x="10756524" y="5062628"/>
            <a:ext cx="5439928" cy="468288"/>
            <a:chOff x="0" y="0"/>
            <a:chExt cx="7253237" cy="624384"/>
          </a:xfrm>
        </p:grpSpPr>
        <p:sp>
          <p:nvSpPr>
            <p:cNvPr name="TextBox 136" id="136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137" id="137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138" id="138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139" id="139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140" id="140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141" id="141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142" id="142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143" id="143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144" id="144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145" id="145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146" id="146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47" id="147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148" id="1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49" id="14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50" id="150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151" id="1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2" id="15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53" id="153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154" id="1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5" id="15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56" id="156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157" id="1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8" id="15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59" id="159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160" id="1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61" id="16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62" id="162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163" id="1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64" id="16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65" id="165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166" id="1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67" id="16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68" id="168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169" id="1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70" id="17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71" id="171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172" id="1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73" id="17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74" id="174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175" id="1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76" id="17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177" id="177"/>
          <p:cNvGrpSpPr/>
          <p:nvPr/>
        </p:nvGrpSpPr>
        <p:grpSpPr>
          <a:xfrm rot="0">
            <a:off x="2516322" y="6299809"/>
            <a:ext cx="5439928" cy="468288"/>
            <a:chOff x="0" y="0"/>
            <a:chExt cx="7253237" cy="624384"/>
          </a:xfrm>
        </p:grpSpPr>
        <p:sp>
          <p:nvSpPr>
            <p:cNvPr name="TextBox 178" id="178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179" id="179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180" id="180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181" id="181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182" id="182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183" id="183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184" id="184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185" id="185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186" id="186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187" id="187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188" id="188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89" id="189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190" id="1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91" id="19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92" id="192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193" id="1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94" id="19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95" id="195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196" id="1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97" id="19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98" id="198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199" id="1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00" id="20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01" id="201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202" id="2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03" id="20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04" id="204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205" id="2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06" id="20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07" id="207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208" id="2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09" id="20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10" id="210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211" id="2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12" id="21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13" id="213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214" id="2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15" id="21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16" id="216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217" id="2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18" id="21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219" id="219"/>
          <p:cNvGrpSpPr/>
          <p:nvPr/>
        </p:nvGrpSpPr>
        <p:grpSpPr>
          <a:xfrm rot="0">
            <a:off x="10756524" y="6299809"/>
            <a:ext cx="5439928" cy="468288"/>
            <a:chOff x="0" y="0"/>
            <a:chExt cx="7253237" cy="624384"/>
          </a:xfrm>
        </p:grpSpPr>
        <p:sp>
          <p:nvSpPr>
            <p:cNvPr name="TextBox 220" id="220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221" id="221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222" id="222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223" id="223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224" id="224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225" id="225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226" id="226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227" id="227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228" id="228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229" id="229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230" id="230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31" id="231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232" id="2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3" id="23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34" id="234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235" id="2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6" id="23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37" id="237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238" id="2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9" id="23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40" id="240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241" id="2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42" id="24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43" id="243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244" id="2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45" id="24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46" id="246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247" id="2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48" id="24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49" id="249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250" id="2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51" id="25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52" id="252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253" id="2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54" id="25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55" id="255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256" id="2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57" id="25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58" id="258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259" id="2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60" id="26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261" id="261"/>
          <p:cNvGrpSpPr/>
          <p:nvPr/>
        </p:nvGrpSpPr>
        <p:grpSpPr>
          <a:xfrm rot="0">
            <a:off x="2516322" y="7536989"/>
            <a:ext cx="5439928" cy="468288"/>
            <a:chOff x="0" y="0"/>
            <a:chExt cx="7253237" cy="624384"/>
          </a:xfrm>
        </p:grpSpPr>
        <p:sp>
          <p:nvSpPr>
            <p:cNvPr name="TextBox 262" id="262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263" id="263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264" id="264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265" id="265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266" id="266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267" id="267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268" id="268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269" id="269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270" id="270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271" id="271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272" id="272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73" id="273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274" id="2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75" id="27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76" id="276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277" id="2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78" id="27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79" id="279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280" id="2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81" id="28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82" id="282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283" id="2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84" id="28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85" id="285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286" id="2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87" id="28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88" id="288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289" id="2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0" id="29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91" id="291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292" id="2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3" id="29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94" id="294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295" id="2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6" id="29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97" id="297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298" id="2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9" id="29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00" id="300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301" id="3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02" id="30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303" id="303"/>
          <p:cNvGrpSpPr/>
          <p:nvPr/>
        </p:nvGrpSpPr>
        <p:grpSpPr>
          <a:xfrm rot="0">
            <a:off x="10756524" y="7536989"/>
            <a:ext cx="5439928" cy="468288"/>
            <a:chOff x="0" y="0"/>
            <a:chExt cx="7253237" cy="624384"/>
          </a:xfrm>
        </p:grpSpPr>
        <p:sp>
          <p:nvSpPr>
            <p:cNvPr name="TextBox 304" id="304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305" id="305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306" id="306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307" id="307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308" id="308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309" id="309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310" id="310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311" id="311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312" id="312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313" id="313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314" id="314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315" id="315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316" id="3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7" id="31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18" id="318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319" id="3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0" id="32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21" id="321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322" id="3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3" id="32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24" id="324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325" id="3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6" id="32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27" id="327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328" id="3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9" id="32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30" id="330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331" id="3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32" id="33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33" id="333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334" id="3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35" id="33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36" id="336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337" id="3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38" id="33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39" id="339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340" id="3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1" id="34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42" id="342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343" id="3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4" id="34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345" id="345"/>
          <p:cNvGrpSpPr/>
          <p:nvPr/>
        </p:nvGrpSpPr>
        <p:grpSpPr>
          <a:xfrm rot="0">
            <a:off x="2516322" y="8774169"/>
            <a:ext cx="5439928" cy="468288"/>
            <a:chOff x="0" y="0"/>
            <a:chExt cx="7253237" cy="624384"/>
          </a:xfrm>
        </p:grpSpPr>
        <p:sp>
          <p:nvSpPr>
            <p:cNvPr name="TextBox 346" id="346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347" id="347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348" id="348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349" id="349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350" id="350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351" id="351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352" id="352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353" id="353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354" id="354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355" id="355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356" id="356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357" id="357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358" id="3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59" id="35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60" id="360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361" id="3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62" id="36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63" id="363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364" id="3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65" id="36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66" id="366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367" id="3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68" id="36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69" id="369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370" id="3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1" id="37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72" id="372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373" id="3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4" id="37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75" id="375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376" id="3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7" id="37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78" id="378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379" id="3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80" id="38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81" id="381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382" id="3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83" id="38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84" id="384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385" id="3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86" id="38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387" id="387"/>
          <p:cNvGrpSpPr/>
          <p:nvPr/>
        </p:nvGrpSpPr>
        <p:grpSpPr>
          <a:xfrm rot="0">
            <a:off x="10756524" y="8774169"/>
            <a:ext cx="5439928" cy="468288"/>
            <a:chOff x="0" y="0"/>
            <a:chExt cx="7253237" cy="624384"/>
          </a:xfrm>
        </p:grpSpPr>
        <p:sp>
          <p:nvSpPr>
            <p:cNvPr name="TextBox 388" id="388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389" id="389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390" id="390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391" id="391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392" id="392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393" id="393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394" id="394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395" id="395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396" id="396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397" id="397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398" id="398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399" id="399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400" id="4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01" id="40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02" id="402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403" id="4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04" id="40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05" id="405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406" id="4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07" id="40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08" id="408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409" id="4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0" id="41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11" id="411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412" id="4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3" id="41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14" id="414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415" id="4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6" id="41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17" id="417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418" id="4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9" id="41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20" id="420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421" id="4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22" id="42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23" id="423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424" id="4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25" id="42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26" id="426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427" id="4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28" id="42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429" id="429"/>
          <p:cNvGrpSpPr/>
          <p:nvPr/>
        </p:nvGrpSpPr>
        <p:grpSpPr>
          <a:xfrm rot="0">
            <a:off x="1796101" y="3763933"/>
            <a:ext cx="464571" cy="464571"/>
            <a:chOff x="0" y="0"/>
            <a:chExt cx="812800" cy="812800"/>
          </a:xfrm>
        </p:grpSpPr>
        <p:sp>
          <p:nvSpPr>
            <p:cNvPr name="Freeform 430" id="4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31" id="431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432" id="432"/>
          <p:cNvGrpSpPr/>
          <p:nvPr/>
        </p:nvGrpSpPr>
        <p:grpSpPr>
          <a:xfrm rot="0">
            <a:off x="10036303" y="3763933"/>
            <a:ext cx="464571" cy="464571"/>
            <a:chOff x="0" y="0"/>
            <a:chExt cx="812800" cy="812800"/>
          </a:xfrm>
        </p:grpSpPr>
        <p:sp>
          <p:nvSpPr>
            <p:cNvPr name="Freeform 433" id="4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34" id="434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435" id="435"/>
          <p:cNvSpPr txBox="true"/>
          <p:nvPr/>
        </p:nvSpPr>
        <p:spPr>
          <a:xfrm rot="0">
            <a:off x="1936664" y="3762888"/>
            <a:ext cx="183445" cy="404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O</a:t>
            </a:r>
          </a:p>
        </p:txBody>
      </p:sp>
      <p:sp>
        <p:nvSpPr>
          <p:cNvPr name="TextBox 436" id="436"/>
          <p:cNvSpPr txBox="true"/>
          <p:nvPr/>
        </p:nvSpPr>
        <p:spPr>
          <a:xfrm rot="0">
            <a:off x="10176866" y="3762888"/>
            <a:ext cx="183445" cy="404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O</a:t>
            </a:r>
          </a:p>
        </p:txBody>
      </p:sp>
      <p:grpSp>
        <p:nvGrpSpPr>
          <p:cNvPr name="Group 437" id="437"/>
          <p:cNvGrpSpPr/>
          <p:nvPr/>
        </p:nvGrpSpPr>
        <p:grpSpPr>
          <a:xfrm rot="0">
            <a:off x="6809670" y="1028700"/>
            <a:ext cx="367044" cy="367044"/>
            <a:chOff x="0" y="0"/>
            <a:chExt cx="812800" cy="812800"/>
          </a:xfrm>
        </p:grpSpPr>
        <p:sp>
          <p:nvSpPr>
            <p:cNvPr name="Freeform 438" id="4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39" id="439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grpSp>
        <p:nvGrpSpPr>
          <p:cNvPr name="Group 440" id="440"/>
          <p:cNvGrpSpPr/>
          <p:nvPr/>
        </p:nvGrpSpPr>
        <p:grpSpPr>
          <a:xfrm rot="0">
            <a:off x="15046592" y="1028700"/>
            <a:ext cx="367044" cy="367044"/>
            <a:chOff x="0" y="0"/>
            <a:chExt cx="812800" cy="812800"/>
          </a:xfrm>
        </p:grpSpPr>
        <p:sp>
          <p:nvSpPr>
            <p:cNvPr name="Freeform 441" id="4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42" id="442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sp>
        <p:nvSpPr>
          <p:cNvPr name="TextBox 443" id="443"/>
          <p:cNvSpPr txBox="true"/>
          <p:nvPr/>
        </p:nvSpPr>
        <p:spPr>
          <a:xfrm rot="0">
            <a:off x="6920724" y="1027402"/>
            <a:ext cx="144935" cy="319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O</a:t>
            </a:r>
          </a:p>
        </p:txBody>
      </p:sp>
      <p:sp>
        <p:nvSpPr>
          <p:cNvPr name="TextBox 444" id="444"/>
          <p:cNvSpPr txBox="true"/>
          <p:nvPr/>
        </p:nvSpPr>
        <p:spPr>
          <a:xfrm rot="0">
            <a:off x="15168765" y="1027402"/>
            <a:ext cx="144935" cy="319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O</a:t>
            </a:r>
          </a:p>
        </p:txBody>
      </p:sp>
      <p:grpSp>
        <p:nvGrpSpPr>
          <p:cNvPr name="Group 445" id="445"/>
          <p:cNvGrpSpPr/>
          <p:nvPr/>
        </p:nvGrpSpPr>
        <p:grpSpPr>
          <a:xfrm rot="0">
            <a:off x="7884653" y="1773420"/>
            <a:ext cx="367044" cy="367044"/>
            <a:chOff x="0" y="0"/>
            <a:chExt cx="812800" cy="812800"/>
          </a:xfrm>
        </p:grpSpPr>
        <p:sp>
          <p:nvSpPr>
            <p:cNvPr name="Freeform 446" id="44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47" id="447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grpSp>
        <p:nvGrpSpPr>
          <p:cNvPr name="Group 448" id="448"/>
          <p:cNvGrpSpPr/>
          <p:nvPr/>
        </p:nvGrpSpPr>
        <p:grpSpPr>
          <a:xfrm rot="0">
            <a:off x="16121575" y="1773420"/>
            <a:ext cx="367044" cy="367044"/>
            <a:chOff x="0" y="0"/>
            <a:chExt cx="812800" cy="812800"/>
          </a:xfrm>
        </p:grpSpPr>
        <p:sp>
          <p:nvSpPr>
            <p:cNvPr name="Freeform 449" id="44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50" id="450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sp>
        <p:nvSpPr>
          <p:cNvPr name="TextBox 451" id="451"/>
          <p:cNvSpPr txBox="true"/>
          <p:nvPr/>
        </p:nvSpPr>
        <p:spPr>
          <a:xfrm rot="0">
            <a:off x="7995707" y="1772122"/>
            <a:ext cx="144935" cy="31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C</a:t>
            </a:r>
          </a:p>
        </p:txBody>
      </p:sp>
      <p:sp>
        <p:nvSpPr>
          <p:cNvPr name="TextBox 452" id="452"/>
          <p:cNvSpPr txBox="true"/>
          <p:nvPr/>
        </p:nvSpPr>
        <p:spPr>
          <a:xfrm rot="0">
            <a:off x="16232629" y="1772122"/>
            <a:ext cx="144935" cy="31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C</a:t>
            </a:r>
          </a:p>
        </p:txBody>
      </p:sp>
      <p:grpSp>
        <p:nvGrpSpPr>
          <p:cNvPr name="Group 453" id="453"/>
          <p:cNvGrpSpPr/>
          <p:nvPr/>
        </p:nvGrpSpPr>
        <p:grpSpPr>
          <a:xfrm rot="0">
            <a:off x="7482610" y="3060907"/>
            <a:ext cx="367044" cy="367044"/>
            <a:chOff x="0" y="0"/>
            <a:chExt cx="812800" cy="812800"/>
          </a:xfrm>
        </p:grpSpPr>
        <p:sp>
          <p:nvSpPr>
            <p:cNvPr name="Freeform 454" id="45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55" id="455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grpSp>
        <p:nvGrpSpPr>
          <p:cNvPr name="Group 456" id="456"/>
          <p:cNvGrpSpPr/>
          <p:nvPr/>
        </p:nvGrpSpPr>
        <p:grpSpPr>
          <a:xfrm rot="0">
            <a:off x="15719532" y="3060907"/>
            <a:ext cx="367044" cy="367044"/>
            <a:chOff x="0" y="0"/>
            <a:chExt cx="812800" cy="812800"/>
          </a:xfrm>
        </p:grpSpPr>
        <p:sp>
          <p:nvSpPr>
            <p:cNvPr name="Freeform 457" id="45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58" id="458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sp>
        <p:nvSpPr>
          <p:cNvPr name="TextBox 459" id="459"/>
          <p:cNvSpPr txBox="true"/>
          <p:nvPr/>
        </p:nvSpPr>
        <p:spPr>
          <a:xfrm rot="0">
            <a:off x="7605222" y="3050095"/>
            <a:ext cx="144935" cy="319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E</a:t>
            </a:r>
          </a:p>
        </p:txBody>
      </p:sp>
      <p:sp>
        <p:nvSpPr>
          <p:cNvPr name="TextBox 460" id="460"/>
          <p:cNvSpPr txBox="true"/>
          <p:nvPr/>
        </p:nvSpPr>
        <p:spPr>
          <a:xfrm rot="0">
            <a:off x="15842144" y="3050095"/>
            <a:ext cx="144935" cy="319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E</a:t>
            </a:r>
          </a:p>
        </p:txBody>
      </p:sp>
      <p:grpSp>
        <p:nvGrpSpPr>
          <p:cNvPr name="Group 461" id="461"/>
          <p:cNvGrpSpPr/>
          <p:nvPr/>
        </p:nvGrpSpPr>
        <p:grpSpPr>
          <a:xfrm rot="0">
            <a:off x="6127897" y="3060907"/>
            <a:ext cx="367044" cy="367044"/>
            <a:chOff x="0" y="0"/>
            <a:chExt cx="812800" cy="812800"/>
          </a:xfrm>
        </p:grpSpPr>
        <p:sp>
          <p:nvSpPr>
            <p:cNvPr name="Freeform 462" id="46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63" id="463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grpSp>
        <p:nvGrpSpPr>
          <p:cNvPr name="Group 464" id="464"/>
          <p:cNvGrpSpPr/>
          <p:nvPr/>
        </p:nvGrpSpPr>
        <p:grpSpPr>
          <a:xfrm rot="0">
            <a:off x="14364819" y="3060907"/>
            <a:ext cx="367044" cy="367044"/>
            <a:chOff x="0" y="0"/>
            <a:chExt cx="812800" cy="812800"/>
          </a:xfrm>
        </p:grpSpPr>
        <p:sp>
          <p:nvSpPr>
            <p:cNvPr name="Freeform 465" id="46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66" id="466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sp>
        <p:nvSpPr>
          <p:cNvPr name="TextBox 467" id="467"/>
          <p:cNvSpPr txBox="true"/>
          <p:nvPr/>
        </p:nvSpPr>
        <p:spPr>
          <a:xfrm rot="0">
            <a:off x="6238952" y="3059608"/>
            <a:ext cx="144935" cy="31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A</a:t>
            </a:r>
          </a:p>
        </p:txBody>
      </p:sp>
      <p:sp>
        <p:nvSpPr>
          <p:cNvPr name="TextBox 468" id="468"/>
          <p:cNvSpPr txBox="true"/>
          <p:nvPr/>
        </p:nvSpPr>
        <p:spPr>
          <a:xfrm rot="0">
            <a:off x="14475874" y="3059608"/>
            <a:ext cx="144935" cy="31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A</a:t>
            </a:r>
          </a:p>
        </p:txBody>
      </p:sp>
      <p:grpSp>
        <p:nvGrpSpPr>
          <p:cNvPr name="Group 469" id="469"/>
          <p:cNvGrpSpPr/>
          <p:nvPr/>
        </p:nvGrpSpPr>
        <p:grpSpPr>
          <a:xfrm rot="0">
            <a:off x="5721300" y="1773420"/>
            <a:ext cx="367044" cy="367044"/>
            <a:chOff x="0" y="0"/>
            <a:chExt cx="812800" cy="812800"/>
          </a:xfrm>
        </p:grpSpPr>
        <p:sp>
          <p:nvSpPr>
            <p:cNvPr name="Freeform 470" id="47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71" id="471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grpSp>
        <p:nvGrpSpPr>
          <p:cNvPr name="Group 472" id="472"/>
          <p:cNvGrpSpPr/>
          <p:nvPr/>
        </p:nvGrpSpPr>
        <p:grpSpPr>
          <a:xfrm rot="0">
            <a:off x="13958222" y="1773420"/>
            <a:ext cx="367044" cy="367044"/>
            <a:chOff x="0" y="0"/>
            <a:chExt cx="812800" cy="812800"/>
          </a:xfrm>
        </p:grpSpPr>
        <p:sp>
          <p:nvSpPr>
            <p:cNvPr name="Freeform 473" id="47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74" id="474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sp>
        <p:nvSpPr>
          <p:cNvPr name="TextBox 475" id="475"/>
          <p:cNvSpPr txBox="true"/>
          <p:nvPr/>
        </p:nvSpPr>
        <p:spPr>
          <a:xfrm rot="0">
            <a:off x="5832355" y="1772122"/>
            <a:ext cx="144935" cy="31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N</a:t>
            </a:r>
          </a:p>
        </p:txBody>
      </p:sp>
      <p:sp>
        <p:nvSpPr>
          <p:cNvPr name="TextBox 476" id="476"/>
          <p:cNvSpPr txBox="true"/>
          <p:nvPr/>
        </p:nvSpPr>
        <p:spPr>
          <a:xfrm rot="0">
            <a:off x="14069277" y="1772122"/>
            <a:ext cx="144935" cy="31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N</a:t>
            </a:r>
          </a:p>
        </p:txBody>
      </p:sp>
      <p:sp>
        <p:nvSpPr>
          <p:cNvPr name="TextBox 477" id="477"/>
          <p:cNvSpPr txBox="true"/>
          <p:nvPr/>
        </p:nvSpPr>
        <p:spPr>
          <a:xfrm rot="0">
            <a:off x="6279761" y="2179820"/>
            <a:ext cx="97292" cy="199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69"/>
              </a:lnSpc>
              <a:spcBef>
                <a:spcPct val="0"/>
              </a:spcBef>
            </a:pPr>
            <a:r>
              <a:rPr lang="en-US" b="true" sz="12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N</a:t>
            </a:r>
          </a:p>
        </p:txBody>
      </p:sp>
      <p:sp>
        <p:nvSpPr>
          <p:cNvPr name="TextBox 478" id="478"/>
          <p:cNvSpPr txBox="true"/>
          <p:nvPr/>
        </p:nvSpPr>
        <p:spPr>
          <a:xfrm rot="0">
            <a:off x="14516683" y="2179820"/>
            <a:ext cx="97292" cy="199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69"/>
              </a:lnSpc>
              <a:spcBef>
                <a:spcPct val="0"/>
              </a:spcBef>
            </a:pPr>
            <a:r>
              <a:rPr lang="en-US" b="true" sz="12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N</a:t>
            </a:r>
          </a:p>
        </p:txBody>
      </p:sp>
      <p:sp>
        <p:nvSpPr>
          <p:cNvPr name="TextBox 479" id="479"/>
          <p:cNvSpPr txBox="true"/>
          <p:nvPr/>
        </p:nvSpPr>
        <p:spPr>
          <a:xfrm rot="0">
            <a:off x="7076778" y="1474279"/>
            <a:ext cx="98258" cy="624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69"/>
              </a:lnSpc>
              <a:spcBef>
                <a:spcPct val="0"/>
              </a:spcBef>
            </a:pPr>
            <a:r>
              <a:rPr lang="en-US" b="true" sz="12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THE</a:t>
            </a:r>
          </a:p>
        </p:txBody>
      </p:sp>
      <p:sp>
        <p:nvSpPr>
          <p:cNvPr name="TextBox 480" id="480"/>
          <p:cNvSpPr txBox="true"/>
          <p:nvPr/>
        </p:nvSpPr>
        <p:spPr>
          <a:xfrm rot="0">
            <a:off x="15313700" y="1474279"/>
            <a:ext cx="98258" cy="624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69"/>
              </a:lnSpc>
              <a:spcBef>
                <a:spcPct val="0"/>
              </a:spcBef>
            </a:pPr>
            <a:r>
              <a:rPr lang="en-US" b="true" sz="12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THE</a:t>
            </a:r>
          </a:p>
        </p:txBody>
      </p:sp>
      <p:grpSp>
        <p:nvGrpSpPr>
          <p:cNvPr name="Group 481" id="481"/>
          <p:cNvGrpSpPr/>
          <p:nvPr/>
        </p:nvGrpSpPr>
        <p:grpSpPr>
          <a:xfrm rot="0">
            <a:off x="6127897" y="1395744"/>
            <a:ext cx="1716188" cy="1665162"/>
            <a:chOff x="0" y="0"/>
            <a:chExt cx="812800" cy="788634"/>
          </a:xfrm>
        </p:grpSpPr>
        <p:sp>
          <p:nvSpPr>
            <p:cNvPr name="Freeform 482" id="482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83" id="483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484" id="484"/>
          <p:cNvGrpSpPr/>
          <p:nvPr/>
        </p:nvGrpSpPr>
        <p:grpSpPr>
          <a:xfrm rot="0">
            <a:off x="14364819" y="1395744"/>
            <a:ext cx="1716188" cy="1665162"/>
            <a:chOff x="0" y="0"/>
            <a:chExt cx="812800" cy="788634"/>
          </a:xfrm>
        </p:grpSpPr>
        <p:sp>
          <p:nvSpPr>
            <p:cNvPr name="Freeform 485" id="485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86" id="486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487" id="487"/>
          <p:cNvGrpSpPr/>
          <p:nvPr/>
        </p:nvGrpSpPr>
        <p:grpSpPr>
          <a:xfrm rot="0">
            <a:off x="6213317" y="1478624"/>
            <a:ext cx="1545349" cy="1499403"/>
            <a:chOff x="0" y="0"/>
            <a:chExt cx="812800" cy="788634"/>
          </a:xfrm>
        </p:grpSpPr>
        <p:sp>
          <p:nvSpPr>
            <p:cNvPr name="Freeform 488" id="488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89" id="489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490" id="490"/>
          <p:cNvGrpSpPr/>
          <p:nvPr/>
        </p:nvGrpSpPr>
        <p:grpSpPr>
          <a:xfrm rot="0">
            <a:off x="14450239" y="1478624"/>
            <a:ext cx="1545349" cy="1499403"/>
            <a:chOff x="0" y="0"/>
            <a:chExt cx="812800" cy="788634"/>
          </a:xfrm>
        </p:grpSpPr>
        <p:sp>
          <p:nvSpPr>
            <p:cNvPr name="Freeform 491" id="491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92" id="492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493" id="493"/>
          <p:cNvGrpSpPr/>
          <p:nvPr/>
        </p:nvGrpSpPr>
        <p:grpSpPr>
          <a:xfrm rot="0">
            <a:off x="6303050" y="1553847"/>
            <a:ext cx="1365883" cy="1348958"/>
            <a:chOff x="0" y="0"/>
            <a:chExt cx="812800" cy="802728"/>
          </a:xfrm>
        </p:grpSpPr>
        <p:sp>
          <p:nvSpPr>
            <p:cNvPr name="Freeform 494" id="494"/>
            <p:cNvSpPr/>
            <p:nvPr/>
          </p:nvSpPr>
          <p:spPr>
            <a:xfrm flipH="false" flipV="false" rot="0">
              <a:off x="0" y="0"/>
              <a:ext cx="812800" cy="802728"/>
            </a:xfrm>
            <a:custGeom>
              <a:avLst/>
              <a:gdLst/>
              <a:ahLst/>
              <a:cxnLst/>
              <a:rect r="r" b="b" t="t" l="l"/>
              <a:pathLst>
                <a:path h="802728" w="812800">
                  <a:moveTo>
                    <a:pt x="406400" y="0"/>
                  </a:moveTo>
                  <a:lnTo>
                    <a:pt x="812800" y="306615"/>
                  </a:lnTo>
                  <a:lnTo>
                    <a:pt x="657569" y="802728"/>
                  </a:lnTo>
                  <a:lnTo>
                    <a:pt x="155231" y="802728"/>
                  </a:lnTo>
                  <a:lnTo>
                    <a:pt x="0" y="30661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95" id="495"/>
            <p:cNvSpPr txBox="true"/>
            <p:nvPr/>
          </p:nvSpPr>
          <p:spPr>
            <a:xfrm>
              <a:off x="127000" y="210207"/>
              <a:ext cx="558800" cy="542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496" id="496"/>
          <p:cNvGrpSpPr/>
          <p:nvPr/>
        </p:nvGrpSpPr>
        <p:grpSpPr>
          <a:xfrm rot="0">
            <a:off x="14539972" y="1553847"/>
            <a:ext cx="1365883" cy="1348958"/>
            <a:chOff x="0" y="0"/>
            <a:chExt cx="812800" cy="802728"/>
          </a:xfrm>
        </p:grpSpPr>
        <p:sp>
          <p:nvSpPr>
            <p:cNvPr name="Freeform 497" id="497"/>
            <p:cNvSpPr/>
            <p:nvPr/>
          </p:nvSpPr>
          <p:spPr>
            <a:xfrm flipH="false" flipV="false" rot="0">
              <a:off x="0" y="0"/>
              <a:ext cx="812800" cy="802728"/>
            </a:xfrm>
            <a:custGeom>
              <a:avLst/>
              <a:gdLst/>
              <a:ahLst/>
              <a:cxnLst/>
              <a:rect r="r" b="b" t="t" l="l"/>
              <a:pathLst>
                <a:path h="802728" w="812800">
                  <a:moveTo>
                    <a:pt x="406400" y="0"/>
                  </a:moveTo>
                  <a:lnTo>
                    <a:pt x="812800" y="306615"/>
                  </a:lnTo>
                  <a:lnTo>
                    <a:pt x="657569" y="802728"/>
                  </a:lnTo>
                  <a:lnTo>
                    <a:pt x="155231" y="802728"/>
                  </a:lnTo>
                  <a:lnTo>
                    <a:pt x="0" y="30661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98" id="498"/>
            <p:cNvSpPr txBox="true"/>
            <p:nvPr/>
          </p:nvSpPr>
          <p:spPr>
            <a:xfrm>
              <a:off x="127000" y="210207"/>
              <a:ext cx="558800" cy="542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499" id="499"/>
          <p:cNvGrpSpPr/>
          <p:nvPr/>
        </p:nvGrpSpPr>
        <p:grpSpPr>
          <a:xfrm rot="0">
            <a:off x="6393195" y="1642875"/>
            <a:ext cx="1185593" cy="1170901"/>
            <a:chOff x="0" y="0"/>
            <a:chExt cx="812800" cy="802728"/>
          </a:xfrm>
        </p:grpSpPr>
        <p:sp>
          <p:nvSpPr>
            <p:cNvPr name="Freeform 500" id="500"/>
            <p:cNvSpPr/>
            <p:nvPr/>
          </p:nvSpPr>
          <p:spPr>
            <a:xfrm flipH="false" flipV="false" rot="0">
              <a:off x="0" y="0"/>
              <a:ext cx="812800" cy="802728"/>
            </a:xfrm>
            <a:custGeom>
              <a:avLst/>
              <a:gdLst/>
              <a:ahLst/>
              <a:cxnLst/>
              <a:rect r="r" b="b" t="t" l="l"/>
              <a:pathLst>
                <a:path h="802728" w="812800">
                  <a:moveTo>
                    <a:pt x="406400" y="0"/>
                  </a:moveTo>
                  <a:lnTo>
                    <a:pt x="812800" y="306615"/>
                  </a:lnTo>
                  <a:lnTo>
                    <a:pt x="657569" y="802728"/>
                  </a:lnTo>
                  <a:lnTo>
                    <a:pt x="155231" y="802728"/>
                  </a:lnTo>
                  <a:lnTo>
                    <a:pt x="0" y="30661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01" id="501"/>
            <p:cNvSpPr txBox="true"/>
            <p:nvPr/>
          </p:nvSpPr>
          <p:spPr>
            <a:xfrm>
              <a:off x="127000" y="210207"/>
              <a:ext cx="558800" cy="542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02" id="502"/>
          <p:cNvGrpSpPr/>
          <p:nvPr/>
        </p:nvGrpSpPr>
        <p:grpSpPr>
          <a:xfrm rot="0">
            <a:off x="14630117" y="1642875"/>
            <a:ext cx="1185593" cy="1170901"/>
            <a:chOff x="0" y="0"/>
            <a:chExt cx="812800" cy="802728"/>
          </a:xfrm>
        </p:grpSpPr>
        <p:sp>
          <p:nvSpPr>
            <p:cNvPr name="Freeform 503" id="503"/>
            <p:cNvSpPr/>
            <p:nvPr/>
          </p:nvSpPr>
          <p:spPr>
            <a:xfrm flipH="false" flipV="false" rot="0">
              <a:off x="0" y="0"/>
              <a:ext cx="812800" cy="802728"/>
            </a:xfrm>
            <a:custGeom>
              <a:avLst/>
              <a:gdLst/>
              <a:ahLst/>
              <a:cxnLst/>
              <a:rect r="r" b="b" t="t" l="l"/>
              <a:pathLst>
                <a:path h="802728" w="812800">
                  <a:moveTo>
                    <a:pt x="406400" y="0"/>
                  </a:moveTo>
                  <a:lnTo>
                    <a:pt x="812800" y="306615"/>
                  </a:lnTo>
                  <a:lnTo>
                    <a:pt x="657569" y="802728"/>
                  </a:lnTo>
                  <a:lnTo>
                    <a:pt x="155231" y="802728"/>
                  </a:lnTo>
                  <a:lnTo>
                    <a:pt x="0" y="30661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04" id="504"/>
            <p:cNvSpPr txBox="true"/>
            <p:nvPr/>
          </p:nvSpPr>
          <p:spPr>
            <a:xfrm>
              <a:off x="127000" y="210207"/>
              <a:ext cx="558800" cy="542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05" id="505"/>
          <p:cNvGrpSpPr/>
          <p:nvPr/>
        </p:nvGrpSpPr>
        <p:grpSpPr>
          <a:xfrm rot="0">
            <a:off x="6468540" y="1726259"/>
            <a:ext cx="1034903" cy="1004133"/>
            <a:chOff x="0" y="0"/>
            <a:chExt cx="812800" cy="788634"/>
          </a:xfrm>
        </p:grpSpPr>
        <p:sp>
          <p:nvSpPr>
            <p:cNvPr name="Freeform 506" id="506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07" id="507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08" id="508"/>
          <p:cNvGrpSpPr/>
          <p:nvPr/>
        </p:nvGrpSpPr>
        <p:grpSpPr>
          <a:xfrm rot="0">
            <a:off x="14705462" y="1726259"/>
            <a:ext cx="1034903" cy="1004133"/>
            <a:chOff x="0" y="0"/>
            <a:chExt cx="812800" cy="788634"/>
          </a:xfrm>
        </p:grpSpPr>
        <p:sp>
          <p:nvSpPr>
            <p:cNvPr name="Freeform 509" id="509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10" id="510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11" id="511"/>
          <p:cNvGrpSpPr/>
          <p:nvPr/>
        </p:nvGrpSpPr>
        <p:grpSpPr>
          <a:xfrm rot="0">
            <a:off x="6552821" y="1808035"/>
            <a:ext cx="866339" cy="840581"/>
            <a:chOff x="0" y="0"/>
            <a:chExt cx="812800" cy="788634"/>
          </a:xfrm>
        </p:grpSpPr>
        <p:sp>
          <p:nvSpPr>
            <p:cNvPr name="Freeform 512" id="512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13" id="513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14" id="514"/>
          <p:cNvGrpSpPr/>
          <p:nvPr/>
        </p:nvGrpSpPr>
        <p:grpSpPr>
          <a:xfrm rot="0">
            <a:off x="14789744" y="1808035"/>
            <a:ext cx="866339" cy="840581"/>
            <a:chOff x="0" y="0"/>
            <a:chExt cx="812800" cy="788634"/>
          </a:xfrm>
        </p:grpSpPr>
        <p:sp>
          <p:nvSpPr>
            <p:cNvPr name="Freeform 515" id="515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16" id="516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17" id="517"/>
          <p:cNvGrpSpPr/>
          <p:nvPr/>
        </p:nvGrpSpPr>
        <p:grpSpPr>
          <a:xfrm rot="0">
            <a:off x="6640694" y="1893295"/>
            <a:ext cx="690594" cy="670061"/>
            <a:chOff x="0" y="0"/>
            <a:chExt cx="812800" cy="788634"/>
          </a:xfrm>
        </p:grpSpPr>
        <p:sp>
          <p:nvSpPr>
            <p:cNvPr name="Freeform 518" id="518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19" id="519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20" id="520"/>
          <p:cNvGrpSpPr/>
          <p:nvPr/>
        </p:nvGrpSpPr>
        <p:grpSpPr>
          <a:xfrm rot="0">
            <a:off x="14877616" y="1893295"/>
            <a:ext cx="690594" cy="670061"/>
            <a:chOff x="0" y="0"/>
            <a:chExt cx="812800" cy="788634"/>
          </a:xfrm>
        </p:grpSpPr>
        <p:sp>
          <p:nvSpPr>
            <p:cNvPr name="Freeform 521" id="521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22" id="522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23" id="523"/>
          <p:cNvGrpSpPr/>
          <p:nvPr/>
        </p:nvGrpSpPr>
        <p:grpSpPr>
          <a:xfrm rot="0">
            <a:off x="6730011" y="1979956"/>
            <a:ext cx="511960" cy="496738"/>
            <a:chOff x="0" y="0"/>
            <a:chExt cx="812800" cy="788634"/>
          </a:xfrm>
        </p:grpSpPr>
        <p:sp>
          <p:nvSpPr>
            <p:cNvPr name="Freeform 524" id="524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25" id="525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26" id="526"/>
          <p:cNvGrpSpPr/>
          <p:nvPr/>
        </p:nvGrpSpPr>
        <p:grpSpPr>
          <a:xfrm rot="0">
            <a:off x="14966933" y="1979956"/>
            <a:ext cx="511960" cy="496738"/>
            <a:chOff x="0" y="0"/>
            <a:chExt cx="812800" cy="788634"/>
          </a:xfrm>
        </p:grpSpPr>
        <p:sp>
          <p:nvSpPr>
            <p:cNvPr name="Freeform 527" id="527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28" id="528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29" id="529"/>
          <p:cNvGrpSpPr/>
          <p:nvPr/>
        </p:nvGrpSpPr>
        <p:grpSpPr>
          <a:xfrm rot="0">
            <a:off x="6812644" y="2060132"/>
            <a:ext cx="346695" cy="336387"/>
            <a:chOff x="0" y="0"/>
            <a:chExt cx="812800" cy="788634"/>
          </a:xfrm>
        </p:grpSpPr>
        <p:sp>
          <p:nvSpPr>
            <p:cNvPr name="Freeform 530" id="530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31" id="531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32" id="532"/>
          <p:cNvGrpSpPr/>
          <p:nvPr/>
        </p:nvGrpSpPr>
        <p:grpSpPr>
          <a:xfrm rot="0">
            <a:off x="15049566" y="2060132"/>
            <a:ext cx="346695" cy="336387"/>
            <a:chOff x="0" y="0"/>
            <a:chExt cx="812800" cy="788634"/>
          </a:xfrm>
        </p:grpSpPr>
        <p:sp>
          <p:nvSpPr>
            <p:cNvPr name="Freeform 533" id="533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34" id="534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AutoShape 535" id="535"/>
          <p:cNvSpPr/>
          <p:nvPr/>
        </p:nvSpPr>
        <p:spPr>
          <a:xfrm flipV="true">
            <a:off x="6986441" y="2024298"/>
            <a:ext cx="855999" cy="194384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36" id="536"/>
          <p:cNvSpPr/>
          <p:nvPr/>
        </p:nvSpPr>
        <p:spPr>
          <a:xfrm flipV="true">
            <a:off x="15223363" y="2024298"/>
            <a:ext cx="855999" cy="194384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537" id="537"/>
          <p:cNvGrpSpPr/>
          <p:nvPr/>
        </p:nvGrpSpPr>
        <p:grpSpPr>
          <a:xfrm rot="0">
            <a:off x="6901990" y="2146822"/>
            <a:ext cx="168002" cy="163007"/>
            <a:chOff x="0" y="0"/>
            <a:chExt cx="812800" cy="788634"/>
          </a:xfrm>
        </p:grpSpPr>
        <p:sp>
          <p:nvSpPr>
            <p:cNvPr name="Freeform 538" id="538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39" id="539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40" id="540"/>
          <p:cNvGrpSpPr/>
          <p:nvPr/>
        </p:nvGrpSpPr>
        <p:grpSpPr>
          <a:xfrm rot="0">
            <a:off x="15138912" y="2146822"/>
            <a:ext cx="168002" cy="163007"/>
            <a:chOff x="0" y="0"/>
            <a:chExt cx="812800" cy="788634"/>
          </a:xfrm>
        </p:grpSpPr>
        <p:sp>
          <p:nvSpPr>
            <p:cNvPr name="Freeform 541" id="541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42" id="542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AutoShape 543" id="543"/>
          <p:cNvSpPr/>
          <p:nvPr/>
        </p:nvSpPr>
        <p:spPr>
          <a:xfrm>
            <a:off x="7037970" y="2295557"/>
            <a:ext cx="472335" cy="746976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44" id="544"/>
          <p:cNvSpPr/>
          <p:nvPr/>
        </p:nvSpPr>
        <p:spPr>
          <a:xfrm>
            <a:off x="15274892" y="2295557"/>
            <a:ext cx="472335" cy="746976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45" id="545"/>
          <p:cNvSpPr/>
          <p:nvPr/>
        </p:nvSpPr>
        <p:spPr>
          <a:xfrm flipH="true">
            <a:off x="6474018" y="2299512"/>
            <a:ext cx="469025" cy="746976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46" id="546"/>
          <p:cNvSpPr/>
          <p:nvPr/>
        </p:nvSpPr>
        <p:spPr>
          <a:xfrm flipH="true">
            <a:off x="14710940" y="2299512"/>
            <a:ext cx="469025" cy="746976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47" id="547"/>
          <p:cNvSpPr/>
          <p:nvPr/>
        </p:nvSpPr>
        <p:spPr>
          <a:xfrm flipH="true" flipV="true">
            <a:off x="6141773" y="2049753"/>
            <a:ext cx="785449" cy="174608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48" id="548"/>
          <p:cNvSpPr/>
          <p:nvPr/>
        </p:nvSpPr>
        <p:spPr>
          <a:xfrm flipH="true" flipV="true">
            <a:off x="14378695" y="2049753"/>
            <a:ext cx="785449" cy="174608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49" id="549"/>
          <p:cNvSpPr/>
          <p:nvPr/>
        </p:nvSpPr>
        <p:spPr>
          <a:xfrm flipH="true" flipV="true">
            <a:off x="6984251" y="1405040"/>
            <a:ext cx="10211" cy="767902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50" id="550"/>
          <p:cNvSpPr/>
          <p:nvPr/>
        </p:nvSpPr>
        <p:spPr>
          <a:xfrm flipH="true" flipV="true">
            <a:off x="15221173" y="1405040"/>
            <a:ext cx="10211" cy="767902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551" id="551"/>
          <p:cNvGrpSpPr/>
          <p:nvPr/>
        </p:nvGrpSpPr>
        <p:grpSpPr>
          <a:xfrm rot="0">
            <a:off x="1796101" y="4940295"/>
            <a:ext cx="464571" cy="464571"/>
            <a:chOff x="0" y="0"/>
            <a:chExt cx="812800" cy="812800"/>
          </a:xfrm>
        </p:grpSpPr>
        <p:sp>
          <p:nvSpPr>
            <p:cNvPr name="Freeform 552" id="55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53" id="553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54" id="554"/>
          <p:cNvGrpSpPr/>
          <p:nvPr/>
        </p:nvGrpSpPr>
        <p:grpSpPr>
          <a:xfrm rot="0">
            <a:off x="10036303" y="4940295"/>
            <a:ext cx="464571" cy="464571"/>
            <a:chOff x="0" y="0"/>
            <a:chExt cx="812800" cy="812800"/>
          </a:xfrm>
        </p:grpSpPr>
        <p:sp>
          <p:nvSpPr>
            <p:cNvPr name="Freeform 555" id="55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56" id="556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557" id="557"/>
          <p:cNvSpPr txBox="true"/>
          <p:nvPr/>
        </p:nvSpPr>
        <p:spPr>
          <a:xfrm rot="0">
            <a:off x="1936664" y="4939251"/>
            <a:ext cx="183445" cy="403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C</a:t>
            </a:r>
          </a:p>
        </p:txBody>
      </p:sp>
      <p:sp>
        <p:nvSpPr>
          <p:cNvPr name="TextBox 558" id="558"/>
          <p:cNvSpPr txBox="true"/>
          <p:nvPr/>
        </p:nvSpPr>
        <p:spPr>
          <a:xfrm rot="0">
            <a:off x="10176866" y="4939251"/>
            <a:ext cx="183445" cy="403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C</a:t>
            </a:r>
          </a:p>
        </p:txBody>
      </p:sp>
      <p:grpSp>
        <p:nvGrpSpPr>
          <p:cNvPr name="Group 559" id="559"/>
          <p:cNvGrpSpPr/>
          <p:nvPr/>
        </p:nvGrpSpPr>
        <p:grpSpPr>
          <a:xfrm rot="0">
            <a:off x="1796101" y="6215701"/>
            <a:ext cx="464571" cy="464571"/>
            <a:chOff x="0" y="0"/>
            <a:chExt cx="812800" cy="812800"/>
          </a:xfrm>
        </p:grpSpPr>
        <p:sp>
          <p:nvSpPr>
            <p:cNvPr name="Freeform 560" id="56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61" id="561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62" id="562"/>
          <p:cNvGrpSpPr/>
          <p:nvPr/>
        </p:nvGrpSpPr>
        <p:grpSpPr>
          <a:xfrm rot="0">
            <a:off x="10036303" y="6215701"/>
            <a:ext cx="464571" cy="464571"/>
            <a:chOff x="0" y="0"/>
            <a:chExt cx="812800" cy="812800"/>
          </a:xfrm>
        </p:grpSpPr>
        <p:sp>
          <p:nvSpPr>
            <p:cNvPr name="Freeform 563" id="56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64" id="564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565" id="565"/>
          <p:cNvSpPr txBox="true"/>
          <p:nvPr/>
        </p:nvSpPr>
        <p:spPr>
          <a:xfrm rot="0">
            <a:off x="1951292" y="6202614"/>
            <a:ext cx="183445" cy="404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E</a:t>
            </a:r>
          </a:p>
        </p:txBody>
      </p:sp>
      <p:sp>
        <p:nvSpPr>
          <p:cNvPr name="TextBox 566" id="566"/>
          <p:cNvSpPr txBox="true"/>
          <p:nvPr/>
        </p:nvSpPr>
        <p:spPr>
          <a:xfrm rot="0">
            <a:off x="10191494" y="6202614"/>
            <a:ext cx="183445" cy="404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E</a:t>
            </a:r>
          </a:p>
        </p:txBody>
      </p:sp>
      <p:grpSp>
        <p:nvGrpSpPr>
          <p:cNvPr name="Group 567" id="567"/>
          <p:cNvGrpSpPr/>
          <p:nvPr/>
        </p:nvGrpSpPr>
        <p:grpSpPr>
          <a:xfrm rot="0">
            <a:off x="1796101" y="7421529"/>
            <a:ext cx="464571" cy="464571"/>
            <a:chOff x="0" y="0"/>
            <a:chExt cx="812800" cy="812800"/>
          </a:xfrm>
        </p:grpSpPr>
        <p:sp>
          <p:nvSpPr>
            <p:cNvPr name="Freeform 568" id="56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69" id="569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70" id="570"/>
          <p:cNvGrpSpPr/>
          <p:nvPr/>
        </p:nvGrpSpPr>
        <p:grpSpPr>
          <a:xfrm rot="0">
            <a:off x="10036303" y="7421529"/>
            <a:ext cx="464571" cy="464571"/>
            <a:chOff x="0" y="0"/>
            <a:chExt cx="812800" cy="812800"/>
          </a:xfrm>
        </p:grpSpPr>
        <p:sp>
          <p:nvSpPr>
            <p:cNvPr name="Freeform 571" id="57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72" id="572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573" id="573"/>
          <p:cNvSpPr txBox="true"/>
          <p:nvPr/>
        </p:nvSpPr>
        <p:spPr>
          <a:xfrm rot="0">
            <a:off x="1936664" y="7420484"/>
            <a:ext cx="183445" cy="403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A</a:t>
            </a:r>
          </a:p>
        </p:txBody>
      </p:sp>
      <p:sp>
        <p:nvSpPr>
          <p:cNvPr name="TextBox 574" id="574"/>
          <p:cNvSpPr txBox="true"/>
          <p:nvPr/>
        </p:nvSpPr>
        <p:spPr>
          <a:xfrm rot="0">
            <a:off x="10176866" y="7420484"/>
            <a:ext cx="183445" cy="403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A</a:t>
            </a:r>
          </a:p>
        </p:txBody>
      </p:sp>
      <p:grpSp>
        <p:nvGrpSpPr>
          <p:cNvPr name="Group 575" id="575"/>
          <p:cNvGrpSpPr/>
          <p:nvPr/>
        </p:nvGrpSpPr>
        <p:grpSpPr>
          <a:xfrm rot="0">
            <a:off x="1796101" y="8662156"/>
            <a:ext cx="464571" cy="464571"/>
            <a:chOff x="0" y="0"/>
            <a:chExt cx="812800" cy="812800"/>
          </a:xfrm>
        </p:grpSpPr>
        <p:sp>
          <p:nvSpPr>
            <p:cNvPr name="Freeform 576" id="57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77" id="577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78" id="578"/>
          <p:cNvGrpSpPr/>
          <p:nvPr/>
        </p:nvGrpSpPr>
        <p:grpSpPr>
          <a:xfrm rot="0">
            <a:off x="10036303" y="8662156"/>
            <a:ext cx="464571" cy="464571"/>
            <a:chOff x="0" y="0"/>
            <a:chExt cx="812800" cy="812800"/>
          </a:xfrm>
        </p:grpSpPr>
        <p:sp>
          <p:nvSpPr>
            <p:cNvPr name="Freeform 579" id="57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80" id="580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581" id="581"/>
          <p:cNvSpPr txBox="true"/>
          <p:nvPr/>
        </p:nvSpPr>
        <p:spPr>
          <a:xfrm rot="0">
            <a:off x="1936664" y="8661111"/>
            <a:ext cx="183445" cy="403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N</a:t>
            </a:r>
          </a:p>
        </p:txBody>
      </p:sp>
      <p:sp>
        <p:nvSpPr>
          <p:cNvPr name="TextBox 582" id="582"/>
          <p:cNvSpPr txBox="true"/>
          <p:nvPr/>
        </p:nvSpPr>
        <p:spPr>
          <a:xfrm rot="0">
            <a:off x="10176866" y="8661111"/>
            <a:ext cx="183445" cy="403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N</a:t>
            </a:r>
          </a:p>
        </p:txBody>
      </p:sp>
      <p:sp>
        <p:nvSpPr>
          <p:cNvPr name="TextBox 583" id="583"/>
          <p:cNvSpPr txBox="true"/>
          <p:nvPr/>
        </p:nvSpPr>
        <p:spPr>
          <a:xfrm rot="0">
            <a:off x="1804591" y="2685288"/>
            <a:ext cx="1406995" cy="37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97"/>
              </a:lnSpc>
              <a:spcBef>
                <a:spcPct val="0"/>
              </a:spcBef>
            </a:pPr>
            <a:r>
              <a:rPr lang="en-US" b="true" sz="2283" i="true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Tvoje meno</a:t>
            </a:r>
          </a:p>
        </p:txBody>
      </p:sp>
      <p:sp>
        <p:nvSpPr>
          <p:cNvPr name="TextBox 584" id="584"/>
          <p:cNvSpPr txBox="true"/>
          <p:nvPr/>
        </p:nvSpPr>
        <p:spPr>
          <a:xfrm rot="0">
            <a:off x="10044793" y="2685288"/>
            <a:ext cx="3143983" cy="375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97"/>
              </a:lnSpc>
              <a:spcBef>
                <a:spcPct val="0"/>
              </a:spcBef>
            </a:pPr>
            <a:r>
              <a:rPr lang="en-US" b="true" sz="2283" i="true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Meno spolužiaka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04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7310874"/>
            <a:ext cx="16230600" cy="705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79"/>
              </a:lnSpc>
              <a:spcBef>
                <a:spcPct val="0"/>
              </a:spcBef>
            </a:pPr>
            <a:r>
              <a:rPr lang="en-US" b="true" sz="5279" strike="noStrike" u="sng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  <a:hlinkClick r:id="rId2" tooltip="https://www.youtube.com/watch?v=mrnXv-g4yKU"/>
              </a:rPr>
              <a:t>Cambridge Analytica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739132" y="2270534"/>
            <a:ext cx="4753248" cy="4753248"/>
          </a:xfrm>
          <a:custGeom>
            <a:avLst/>
            <a:gdLst/>
            <a:ahLst/>
            <a:cxnLst/>
            <a:rect r="r" b="b" t="t" l="l"/>
            <a:pathLst>
              <a:path h="4753248" w="4753248">
                <a:moveTo>
                  <a:pt x="0" y="0"/>
                </a:moveTo>
                <a:lnTo>
                  <a:pt x="4753248" y="0"/>
                </a:lnTo>
                <a:lnTo>
                  <a:pt x="4753248" y="4753248"/>
                </a:lnTo>
                <a:lnTo>
                  <a:pt x="0" y="4753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w="57150" cap="sq">
            <a:solidFill>
              <a:srgbClr val="5379C2"/>
            </a:solidFill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05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7310874"/>
            <a:ext cx="16230600" cy="705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79"/>
              </a:lnSpc>
              <a:spcBef>
                <a:spcPct val="0"/>
              </a:spcBef>
            </a:pPr>
            <a:r>
              <a:rPr lang="en-US" b="true" sz="5279" strike="noStrike" u="sng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  <a:hlinkClick r:id="rId2" tooltip="https://www.youtube.com/watch?v=PUlIuegTP40"/>
              </a:rPr>
              <a:t>Dark posting proti demokracii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739132" y="2270534"/>
            <a:ext cx="4753248" cy="4753248"/>
          </a:xfrm>
          <a:custGeom>
            <a:avLst/>
            <a:gdLst/>
            <a:ahLst/>
            <a:cxnLst/>
            <a:rect r="r" b="b" t="t" l="l"/>
            <a:pathLst>
              <a:path h="4753248" w="4753248">
                <a:moveTo>
                  <a:pt x="0" y="0"/>
                </a:moveTo>
                <a:lnTo>
                  <a:pt x="4753248" y="0"/>
                </a:lnTo>
                <a:lnTo>
                  <a:pt x="4753248" y="4753248"/>
                </a:lnTo>
                <a:lnTo>
                  <a:pt x="0" y="4753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w="57150" cap="sq">
            <a:solidFill>
              <a:srgbClr val="5379C2"/>
            </a:solidFill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06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7310874"/>
            <a:ext cx="16230600" cy="70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79"/>
              </a:lnSpc>
              <a:spcBef>
                <a:spcPct val="0"/>
              </a:spcBef>
            </a:pPr>
            <a:r>
              <a:rPr lang="en-US" b="true" sz="5279" strike="noStrike" u="sng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  <a:hlinkClick r:id="rId2" tooltip="https://www.facebook.com/ads/library/?active_status=all&amp;ad_type=political_and_issue_ads&amp;country=SK&amp;media_type=all"/>
              </a:rPr>
              <a:t>Knižnica reklám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767376" y="2270534"/>
            <a:ext cx="4753248" cy="4753248"/>
          </a:xfrm>
          <a:custGeom>
            <a:avLst/>
            <a:gdLst/>
            <a:ahLst/>
            <a:cxnLst/>
            <a:rect r="r" b="b" t="t" l="l"/>
            <a:pathLst>
              <a:path h="4753248" w="4753248">
                <a:moveTo>
                  <a:pt x="0" y="0"/>
                </a:moveTo>
                <a:lnTo>
                  <a:pt x="4753248" y="0"/>
                </a:lnTo>
                <a:lnTo>
                  <a:pt x="4753248" y="4753248"/>
                </a:lnTo>
                <a:lnTo>
                  <a:pt x="0" y="4753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w="57150" cap="sq">
            <a:solidFill>
              <a:srgbClr val="5379C2"/>
            </a:solidFill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E8708B">
                <a:alpha val="100000"/>
              </a:srgbClr>
            </a:gs>
            <a:gs pos="100000">
              <a:srgbClr val="5D89D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73154" y="6460915"/>
            <a:ext cx="6450158" cy="325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4"/>
              </a:lnSpc>
              <a:spcBef>
                <a:spcPct val="0"/>
              </a:spcBef>
            </a:pPr>
            <a:r>
              <a:rPr lang="en-US" sz="2408" strike="noStrike" u="none">
                <a:solidFill>
                  <a:srgbClr val="FFF0B8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Metodiky na rozvoj digitálnych kompetencií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890379" y="4414569"/>
            <a:ext cx="6615708" cy="1362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9"/>
              </a:lnSpc>
              <a:spcBef>
                <a:spcPct val="0"/>
              </a:spcBef>
            </a:pPr>
            <a:r>
              <a:rPr lang="en-US" sz="5630" strike="noStrike" u="none">
                <a:solidFill>
                  <a:srgbClr val="FFF0B8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Ahoj v nadväzujúcej lekcii</a:t>
            </a:r>
          </a:p>
          <a:p>
            <a:pPr algn="ctr" marL="0" indent="0" lvl="0">
              <a:lnSpc>
                <a:spcPts val="5179"/>
              </a:lnSpc>
              <a:spcBef>
                <a:spcPct val="0"/>
              </a:spcBef>
            </a:pPr>
            <a:r>
              <a:rPr lang="en-US" sz="5630" strike="noStrike" u="none">
                <a:solidFill>
                  <a:srgbClr val="FFF0B8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o AI a propagande!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025230" y="1028700"/>
            <a:ext cx="6468141" cy="4748131"/>
          </a:xfrm>
          <a:custGeom>
            <a:avLst/>
            <a:gdLst/>
            <a:ahLst/>
            <a:cxnLst/>
            <a:rect r="r" b="b" t="t" l="l"/>
            <a:pathLst>
              <a:path h="4748131" w="6468141">
                <a:moveTo>
                  <a:pt x="0" y="0"/>
                </a:moveTo>
                <a:lnTo>
                  <a:pt x="6468140" y="0"/>
                </a:lnTo>
                <a:lnTo>
                  <a:pt x="6468140" y="4748131"/>
                </a:lnTo>
                <a:lnTo>
                  <a:pt x="0" y="4748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452541">
            <a:off x="-728101" y="6600932"/>
            <a:ext cx="3513603" cy="2804580"/>
          </a:xfrm>
          <a:custGeom>
            <a:avLst/>
            <a:gdLst/>
            <a:ahLst/>
            <a:cxnLst/>
            <a:rect r="r" b="b" t="t" l="l"/>
            <a:pathLst>
              <a:path h="2804580" w="3513603">
                <a:moveTo>
                  <a:pt x="0" y="0"/>
                </a:moveTo>
                <a:lnTo>
                  <a:pt x="3513602" y="0"/>
                </a:lnTo>
                <a:lnTo>
                  <a:pt x="3513602" y="2804580"/>
                </a:lnTo>
                <a:lnTo>
                  <a:pt x="0" y="2804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8cbb1a9566d92a3189434d2599fc3acf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f25b1d2d913de49578f655f81cc2c9ac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D86138-47AC-4E65-A760-D0FDD0C55318}"/>
</file>

<file path=customXml/itemProps2.xml><?xml version="1.0" encoding="utf-8"?>
<ds:datastoreItem xmlns:ds="http://schemas.openxmlformats.org/officeDocument/2006/customXml" ds:itemID="{CBA809DF-7DA9-4CC0-A4C4-2B0AC9027E33}"/>
</file>

<file path=customXml/itemProps3.xml><?xml version="1.0" encoding="utf-8"?>
<ds:datastoreItem xmlns:ds="http://schemas.openxmlformats.org/officeDocument/2006/customXml" ds:itemID="{05D7E9E6-E290-4861-8D0D-A5B28BE3756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Mediálna výchova 02_Prezentácia</dc:title>
  <cp:revision>1</cp:revision>
  <dcterms:created xsi:type="dcterms:W3CDTF">2006-08-16T00:00:00Z</dcterms:created>
  <dcterms:modified xsi:type="dcterms:W3CDTF">2011-08-01T06:04:30Z</dcterms:modified>
  <dc:identifier>DAGvMOCgigI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