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Darker Grotesque" charset="1" panose="00000000000000000000"/>
      <p:regular r:id="rId13"/>
    </p:embeddedFont>
    <p:embeddedFont>
      <p:font typeface="Intro Rust" charset="1" panose="00000500000000000000"/>
      <p:regular r:id="rId14"/>
    </p:embeddedFont>
    <p:embeddedFont>
      <p:font typeface="Darker Grotesque Semi-Bold" charset="1" panose="000000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3.fntdata"/><Relationship Id="rId8" Type="http://schemas.openxmlformats.org/officeDocument/2006/relationships/slide" Target="slides/slide3.xml"/><Relationship Id="rId18" Type="http://schemas.openxmlformats.org/officeDocument/2006/relationships/customXml" Target="../customXml/item3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17" Type="http://schemas.openxmlformats.org/officeDocument/2006/relationships/customXml" Target="../customXml/item2.xml"/><Relationship Id="rId2" Type="http://schemas.openxmlformats.org/officeDocument/2006/relationships/presProps" Target="presProps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15" Type="http://schemas.openxmlformats.org/officeDocument/2006/relationships/font" Target="fonts/font15.fntdata"/><Relationship Id="rId5" Type="http://schemas.openxmlformats.org/officeDocument/2006/relationships/tableStyles" Target="tableStyles.xml"/><Relationship Id="rId10" Type="http://schemas.openxmlformats.org/officeDocument/2006/relationships/slide" Target="slides/slide5.xml"/><Relationship Id="rId14" Type="http://schemas.openxmlformats.org/officeDocument/2006/relationships/font" Target="fonts/font14.fntdata"/><Relationship Id="rId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50157" y="4143275"/>
            <a:ext cx="9130423" cy="1272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30"/>
              </a:lnSpc>
            </a:pPr>
            <a:r>
              <a:rPr lang="en-US" sz="3000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Tu</a:t>
            </a: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bude </a:t>
            </a: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opis miesta. Napíšte:</a:t>
            </a:r>
          </a:p>
          <a:p>
            <a:pPr algn="l" marL="0" indent="0" lvl="0">
              <a:lnSpc>
                <a:spcPts val="3330"/>
              </a:lnSpc>
            </a:pP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+ ako miesto vyzerá teraz;</a:t>
            </a:r>
          </a:p>
          <a:p>
            <a:pPr algn="l" marL="0" indent="0" lvl="0">
              <a:lnSpc>
                <a:spcPts val="3330"/>
              </a:lnSpc>
            </a:pP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+ prečo by si zaslúžilo vylepšenie.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550157" y="1653186"/>
            <a:ext cx="10577259" cy="5334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99"/>
              </a:lnSpc>
              <a:spcBef>
                <a:spcPct val="0"/>
              </a:spcBef>
            </a:pPr>
            <a:r>
              <a:rPr lang="en-US" sz="2999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Prezentácia projektu Krajšia škola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550157" y="2346558"/>
            <a:ext cx="10296954" cy="929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095"/>
              </a:lnSpc>
              <a:spcBef>
                <a:spcPct val="0"/>
              </a:spcBef>
            </a:pPr>
            <a:r>
              <a:rPr lang="en-US" sz="6631" spc="-145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MIESTO (NAPR. JEDÁLEŇ)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01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true" flipV="false" rot="0">
            <a:off x="12154519" y="4313043"/>
            <a:ext cx="5104781" cy="4945257"/>
          </a:xfrm>
          <a:custGeom>
            <a:avLst/>
            <a:gdLst/>
            <a:ahLst/>
            <a:cxnLst/>
            <a:rect r="r" b="b" t="t" l="l"/>
            <a:pathLst>
              <a:path h="4945257" w="5104781">
                <a:moveTo>
                  <a:pt x="5104781" y="0"/>
                </a:moveTo>
                <a:lnTo>
                  <a:pt x="0" y="0"/>
                </a:lnTo>
                <a:lnTo>
                  <a:pt x="0" y="4945257"/>
                </a:lnTo>
                <a:lnTo>
                  <a:pt x="5104781" y="4945257"/>
                </a:lnTo>
                <a:lnTo>
                  <a:pt x="5104781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2907815" y="6118879"/>
            <a:ext cx="3321825" cy="3998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075"/>
              </a:lnSpc>
              <a:spcBef>
                <a:spcPct val="0"/>
              </a:spcBef>
            </a:pPr>
            <a:r>
              <a:rPr lang="en-US" sz="2874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MENO/TÍM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02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105783" y="1028700"/>
            <a:ext cx="8076434" cy="8229600"/>
            <a:chOff x="0" y="0"/>
            <a:chExt cx="2127127" cy="216746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27127" cy="2167467"/>
            </a:xfrm>
            <a:custGeom>
              <a:avLst/>
              <a:gdLst/>
              <a:ahLst/>
              <a:cxnLst/>
              <a:rect r="r" b="b" t="t" l="l"/>
              <a:pathLst>
                <a:path h="2167467" w="2127127">
                  <a:moveTo>
                    <a:pt x="13420" y="0"/>
                  </a:moveTo>
                  <a:lnTo>
                    <a:pt x="2113707" y="0"/>
                  </a:lnTo>
                  <a:cubicBezTo>
                    <a:pt x="2117266" y="0"/>
                    <a:pt x="2120679" y="1414"/>
                    <a:pt x="2123196" y="3931"/>
                  </a:cubicBezTo>
                  <a:cubicBezTo>
                    <a:pt x="2125713" y="6447"/>
                    <a:pt x="2127127" y="9861"/>
                    <a:pt x="2127127" y="13420"/>
                  </a:cubicBezTo>
                  <a:lnTo>
                    <a:pt x="2127127" y="2154047"/>
                  </a:lnTo>
                  <a:cubicBezTo>
                    <a:pt x="2127127" y="2157606"/>
                    <a:pt x="2125713" y="2161019"/>
                    <a:pt x="2123196" y="2163536"/>
                  </a:cubicBezTo>
                  <a:cubicBezTo>
                    <a:pt x="2120679" y="2166053"/>
                    <a:pt x="2117266" y="2167467"/>
                    <a:pt x="2113707" y="2167467"/>
                  </a:cubicBezTo>
                  <a:lnTo>
                    <a:pt x="13420" y="2167467"/>
                  </a:lnTo>
                  <a:cubicBezTo>
                    <a:pt x="9861" y="2167467"/>
                    <a:pt x="6447" y="2166053"/>
                    <a:pt x="3931" y="2163536"/>
                  </a:cubicBezTo>
                  <a:cubicBezTo>
                    <a:pt x="1414" y="2161019"/>
                    <a:pt x="0" y="2157606"/>
                    <a:pt x="0" y="2154047"/>
                  </a:cubicBezTo>
                  <a:lnTo>
                    <a:pt x="0" y="13420"/>
                  </a:lnTo>
                  <a:cubicBezTo>
                    <a:pt x="0" y="9861"/>
                    <a:pt x="1414" y="6447"/>
                    <a:pt x="3931" y="3931"/>
                  </a:cubicBezTo>
                  <a:cubicBezTo>
                    <a:pt x="6447" y="1414"/>
                    <a:pt x="9861" y="0"/>
                    <a:pt x="13420" y="0"/>
                  </a:cubicBezTo>
                  <a:close/>
                </a:path>
              </a:pathLst>
            </a:custGeom>
            <a:solidFill>
              <a:srgbClr val="D9D9D9"/>
            </a:solidFill>
            <a:ln w="28575" cap="sq">
              <a:solidFill>
                <a:srgbClr val="FFFFFF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2127127" cy="22627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4500"/>
                </a:lnSpc>
                <a:spcBef>
                  <a:spcPct val="0"/>
                </a:spcBef>
              </a:pPr>
              <a:r>
                <a:rPr lang="en-US" sz="3000" strike="noStrike" u="none">
                  <a:solidFill>
                    <a:srgbClr val="737373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fotografia toho, ako miesto vyzerá teraz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50157" y="4736478"/>
            <a:ext cx="9130423" cy="8534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30"/>
              </a:lnSpc>
            </a:pP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A tu</a:t>
            </a: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bude vysvetlené</a:t>
            </a: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: </a:t>
            </a:r>
          </a:p>
          <a:p>
            <a:pPr algn="l" marL="0" indent="0" lvl="0">
              <a:lnSpc>
                <a:spcPts val="3330"/>
              </a:lnSpc>
            </a:pP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a) prečo chcete miesto vylepšiť</a:t>
            </a: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, b) komu premena prospeje.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550157" y="1653186"/>
            <a:ext cx="10577259" cy="5334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99"/>
              </a:lnSpc>
              <a:spcBef>
                <a:spcPct val="0"/>
              </a:spcBef>
            </a:pPr>
            <a:r>
              <a:rPr lang="en-US" sz="2999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Prezentácia projektu Krajšia škola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550157" y="2346558"/>
            <a:ext cx="9735597" cy="18248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7095"/>
              </a:lnSpc>
              <a:spcBef>
                <a:spcPct val="0"/>
              </a:spcBef>
            </a:pPr>
            <a:r>
              <a:rPr lang="en-US" sz="6631" spc="-145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TU</a:t>
            </a:r>
            <a:r>
              <a:rPr lang="en-US" sz="6631" spc="-145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 BUDE </a:t>
            </a:r>
            <a:r>
              <a:rPr lang="en-US" sz="6631" spc="-145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NÁZOV PREMENY MIESTA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03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04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105783" y="1028700"/>
            <a:ext cx="8076434" cy="8229600"/>
            <a:chOff x="0" y="0"/>
            <a:chExt cx="2127127" cy="216746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27127" cy="2167467"/>
            </a:xfrm>
            <a:custGeom>
              <a:avLst/>
              <a:gdLst/>
              <a:ahLst/>
              <a:cxnLst/>
              <a:rect r="r" b="b" t="t" l="l"/>
              <a:pathLst>
                <a:path h="2167467" w="2127127">
                  <a:moveTo>
                    <a:pt x="13420" y="0"/>
                  </a:moveTo>
                  <a:lnTo>
                    <a:pt x="2113707" y="0"/>
                  </a:lnTo>
                  <a:cubicBezTo>
                    <a:pt x="2117266" y="0"/>
                    <a:pt x="2120679" y="1414"/>
                    <a:pt x="2123196" y="3931"/>
                  </a:cubicBezTo>
                  <a:cubicBezTo>
                    <a:pt x="2125713" y="6447"/>
                    <a:pt x="2127127" y="9861"/>
                    <a:pt x="2127127" y="13420"/>
                  </a:cubicBezTo>
                  <a:lnTo>
                    <a:pt x="2127127" y="2154047"/>
                  </a:lnTo>
                  <a:cubicBezTo>
                    <a:pt x="2127127" y="2157606"/>
                    <a:pt x="2125713" y="2161019"/>
                    <a:pt x="2123196" y="2163536"/>
                  </a:cubicBezTo>
                  <a:cubicBezTo>
                    <a:pt x="2120679" y="2166053"/>
                    <a:pt x="2117266" y="2167467"/>
                    <a:pt x="2113707" y="2167467"/>
                  </a:cubicBezTo>
                  <a:lnTo>
                    <a:pt x="13420" y="2167467"/>
                  </a:lnTo>
                  <a:cubicBezTo>
                    <a:pt x="9861" y="2167467"/>
                    <a:pt x="6447" y="2166053"/>
                    <a:pt x="3931" y="2163536"/>
                  </a:cubicBezTo>
                  <a:cubicBezTo>
                    <a:pt x="1414" y="2161019"/>
                    <a:pt x="0" y="2157606"/>
                    <a:pt x="0" y="2154047"/>
                  </a:cubicBezTo>
                  <a:lnTo>
                    <a:pt x="0" y="13420"/>
                  </a:lnTo>
                  <a:cubicBezTo>
                    <a:pt x="0" y="9861"/>
                    <a:pt x="1414" y="6447"/>
                    <a:pt x="3931" y="3931"/>
                  </a:cubicBezTo>
                  <a:cubicBezTo>
                    <a:pt x="6447" y="1414"/>
                    <a:pt x="9861" y="0"/>
                    <a:pt x="13420" y="0"/>
                  </a:cubicBezTo>
                  <a:close/>
                </a:path>
              </a:pathLst>
            </a:custGeom>
            <a:solidFill>
              <a:srgbClr val="D9D9D9"/>
            </a:solidFill>
            <a:ln w="28575" cap="sq">
              <a:solidFill>
                <a:srgbClr val="FFFFFF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2127127" cy="22627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4500"/>
                </a:lnSpc>
                <a:spcBef>
                  <a:spcPct val="0"/>
                </a:spcBef>
              </a:pPr>
              <a:r>
                <a:rPr lang="en-US" sz="3000" strike="noStrike" u="none">
                  <a:solidFill>
                    <a:srgbClr val="737373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návrh, ako by miesto mohlo vyzerať po úprave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50157" y="1757443"/>
            <a:ext cx="5300216" cy="55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Čo všetko bude na</a:t>
            </a: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 premenu potrebné: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550157" y="2602768"/>
            <a:ext cx="4262397" cy="4115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06"/>
              </a:lnSpc>
              <a:spcBef>
                <a:spcPct val="0"/>
              </a:spcBef>
            </a:pPr>
            <a:r>
              <a:rPr lang="en-US" sz="2903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PRACOVNÍCI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6762115" y="2602768"/>
            <a:ext cx="4262397" cy="4115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06"/>
              </a:lnSpc>
              <a:spcBef>
                <a:spcPct val="0"/>
              </a:spcBef>
            </a:pPr>
            <a:r>
              <a:rPr lang="en-US" sz="2903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ZDROJE/NÁSTROJE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1977011" y="2602768"/>
            <a:ext cx="4262397" cy="4115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06"/>
              </a:lnSpc>
              <a:spcBef>
                <a:spcPct val="0"/>
              </a:spcBef>
            </a:pPr>
            <a:r>
              <a:rPr lang="en-US" sz="2903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VECI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05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550157" y="3201847"/>
            <a:ext cx="4631854" cy="4820856"/>
            <a:chOff x="0" y="0"/>
            <a:chExt cx="1219912" cy="126969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219912" cy="1269690"/>
            </a:xfrm>
            <a:custGeom>
              <a:avLst/>
              <a:gdLst/>
              <a:ahLst/>
              <a:cxnLst/>
              <a:rect r="r" b="b" t="t" l="l"/>
              <a:pathLst>
                <a:path h="1269690" w="1219912">
                  <a:moveTo>
                    <a:pt x="23400" y="0"/>
                  </a:moveTo>
                  <a:lnTo>
                    <a:pt x="1196512" y="0"/>
                  </a:lnTo>
                  <a:cubicBezTo>
                    <a:pt x="1202718" y="0"/>
                    <a:pt x="1208670" y="2465"/>
                    <a:pt x="1213058" y="6854"/>
                  </a:cubicBezTo>
                  <a:cubicBezTo>
                    <a:pt x="1217447" y="11242"/>
                    <a:pt x="1219912" y="17194"/>
                    <a:pt x="1219912" y="23400"/>
                  </a:cubicBezTo>
                  <a:lnTo>
                    <a:pt x="1219912" y="1246290"/>
                  </a:lnTo>
                  <a:cubicBezTo>
                    <a:pt x="1219912" y="1259214"/>
                    <a:pt x="1209435" y="1269690"/>
                    <a:pt x="1196512" y="1269690"/>
                  </a:cubicBezTo>
                  <a:lnTo>
                    <a:pt x="23400" y="1269690"/>
                  </a:lnTo>
                  <a:cubicBezTo>
                    <a:pt x="17194" y="1269690"/>
                    <a:pt x="11242" y="1267225"/>
                    <a:pt x="6854" y="1262837"/>
                  </a:cubicBezTo>
                  <a:cubicBezTo>
                    <a:pt x="2465" y="1258448"/>
                    <a:pt x="0" y="1252496"/>
                    <a:pt x="0" y="1246290"/>
                  </a:cubicBezTo>
                  <a:lnTo>
                    <a:pt x="0" y="23400"/>
                  </a:lnTo>
                  <a:cubicBezTo>
                    <a:pt x="0" y="17194"/>
                    <a:pt x="2465" y="11242"/>
                    <a:pt x="6854" y="6854"/>
                  </a:cubicBezTo>
                  <a:cubicBezTo>
                    <a:pt x="11242" y="2465"/>
                    <a:pt x="17194" y="0"/>
                    <a:pt x="23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19050"/>
              <a:ext cx="1219912" cy="12506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Kto bude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na</a:t>
              </a:r>
            </a:p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premene pracovať?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6762115" y="3201847"/>
            <a:ext cx="4631854" cy="4820856"/>
            <a:chOff x="0" y="0"/>
            <a:chExt cx="1219912" cy="126969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19912" cy="1269690"/>
            </a:xfrm>
            <a:custGeom>
              <a:avLst/>
              <a:gdLst/>
              <a:ahLst/>
              <a:cxnLst/>
              <a:rect r="r" b="b" t="t" l="l"/>
              <a:pathLst>
                <a:path h="1269690" w="1219912">
                  <a:moveTo>
                    <a:pt x="23400" y="0"/>
                  </a:moveTo>
                  <a:lnTo>
                    <a:pt x="1196512" y="0"/>
                  </a:lnTo>
                  <a:cubicBezTo>
                    <a:pt x="1202718" y="0"/>
                    <a:pt x="1208670" y="2465"/>
                    <a:pt x="1213058" y="6854"/>
                  </a:cubicBezTo>
                  <a:cubicBezTo>
                    <a:pt x="1217447" y="11242"/>
                    <a:pt x="1219912" y="17194"/>
                    <a:pt x="1219912" y="23400"/>
                  </a:cubicBezTo>
                  <a:lnTo>
                    <a:pt x="1219912" y="1246290"/>
                  </a:lnTo>
                  <a:cubicBezTo>
                    <a:pt x="1219912" y="1259214"/>
                    <a:pt x="1209435" y="1269690"/>
                    <a:pt x="1196512" y="1269690"/>
                  </a:cubicBezTo>
                  <a:lnTo>
                    <a:pt x="23400" y="1269690"/>
                  </a:lnTo>
                  <a:cubicBezTo>
                    <a:pt x="17194" y="1269690"/>
                    <a:pt x="11242" y="1267225"/>
                    <a:pt x="6854" y="1262837"/>
                  </a:cubicBezTo>
                  <a:cubicBezTo>
                    <a:pt x="2465" y="1258448"/>
                    <a:pt x="0" y="1252496"/>
                    <a:pt x="0" y="1246290"/>
                  </a:cubicBezTo>
                  <a:lnTo>
                    <a:pt x="0" y="23400"/>
                  </a:lnTo>
                  <a:cubicBezTo>
                    <a:pt x="0" y="17194"/>
                    <a:pt x="2465" y="11242"/>
                    <a:pt x="6854" y="6854"/>
                  </a:cubicBezTo>
                  <a:cubicBezTo>
                    <a:pt x="11242" y="2465"/>
                    <a:pt x="17194" y="0"/>
                    <a:pt x="23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9050"/>
              <a:ext cx="1219912" cy="12506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Aké nástroje budú potrebné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(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napr. kladivo, klince…)?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1973502" y="3201847"/>
            <a:ext cx="4631854" cy="4820856"/>
            <a:chOff x="0" y="0"/>
            <a:chExt cx="1219912" cy="126969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219912" cy="1269690"/>
            </a:xfrm>
            <a:custGeom>
              <a:avLst/>
              <a:gdLst/>
              <a:ahLst/>
              <a:cxnLst/>
              <a:rect r="r" b="b" t="t" l="l"/>
              <a:pathLst>
                <a:path h="1269690" w="1219912">
                  <a:moveTo>
                    <a:pt x="23400" y="0"/>
                  </a:moveTo>
                  <a:lnTo>
                    <a:pt x="1196512" y="0"/>
                  </a:lnTo>
                  <a:cubicBezTo>
                    <a:pt x="1202718" y="0"/>
                    <a:pt x="1208670" y="2465"/>
                    <a:pt x="1213058" y="6854"/>
                  </a:cubicBezTo>
                  <a:cubicBezTo>
                    <a:pt x="1217447" y="11242"/>
                    <a:pt x="1219912" y="17194"/>
                    <a:pt x="1219912" y="23400"/>
                  </a:cubicBezTo>
                  <a:lnTo>
                    <a:pt x="1219912" y="1246290"/>
                  </a:lnTo>
                  <a:cubicBezTo>
                    <a:pt x="1219912" y="1259214"/>
                    <a:pt x="1209435" y="1269690"/>
                    <a:pt x="1196512" y="1269690"/>
                  </a:cubicBezTo>
                  <a:lnTo>
                    <a:pt x="23400" y="1269690"/>
                  </a:lnTo>
                  <a:cubicBezTo>
                    <a:pt x="17194" y="1269690"/>
                    <a:pt x="11242" y="1267225"/>
                    <a:pt x="6854" y="1262837"/>
                  </a:cubicBezTo>
                  <a:cubicBezTo>
                    <a:pt x="2465" y="1258448"/>
                    <a:pt x="0" y="1252496"/>
                    <a:pt x="0" y="1246290"/>
                  </a:cubicBezTo>
                  <a:lnTo>
                    <a:pt x="0" y="23400"/>
                  </a:lnTo>
                  <a:cubicBezTo>
                    <a:pt x="0" y="17194"/>
                    <a:pt x="2465" y="11242"/>
                    <a:pt x="6854" y="6854"/>
                  </a:cubicBezTo>
                  <a:cubicBezTo>
                    <a:pt x="11242" y="2465"/>
                    <a:pt x="17194" y="0"/>
                    <a:pt x="23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19050"/>
              <a:ext cx="1219912" cy="12506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Bude treba niečo</a:t>
              </a:r>
            </a:p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vymeniť, kúpiť...? 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50157" y="1757443"/>
            <a:ext cx="9997083" cy="55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500"/>
              </a:lnSpc>
              <a:spcBef>
                <a:spcPct val="0"/>
              </a:spcBef>
            </a:pPr>
            <a:r>
              <a:rPr lang="en-US" sz="3000" strike="noStrike" u="none">
                <a:solidFill>
                  <a:srgbClr val="000000"/>
                </a:solidFill>
                <a:latin typeface="Darker Grotesque"/>
                <a:ea typeface="Darker Grotesque"/>
                <a:cs typeface="Darker Grotesque"/>
                <a:sym typeface="Darker Grotesque"/>
              </a:rPr>
              <a:t>Kde zoženieme pracovníkov, zdroje/nástroje a veci a koľko to bude stáť?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550157" y="2602768"/>
            <a:ext cx="4262397" cy="4115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06"/>
              </a:lnSpc>
              <a:spcBef>
                <a:spcPct val="0"/>
              </a:spcBef>
            </a:pPr>
            <a:r>
              <a:rPr lang="en-US" sz="2903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PRACOVNÍCI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6762115" y="2602768"/>
            <a:ext cx="4262397" cy="4115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06"/>
              </a:lnSpc>
              <a:spcBef>
                <a:spcPct val="0"/>
              </a:spcBef>
            </a:pPr>
            <a:r>
              <a:rPr lang="en-US" sz="2903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ZDROJE/NÁSTROJE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1977011" y="2602768"/>
            <a:ext cx="4262397" cy="4115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106"/>
              </a:lnSpc>
              <a:spcBef>
                <a:spcPct val="0"/>
              </a:spcBef>
            </a:pPr>
            <a:r>
              <a:rPr lang="en-US" sz="2903" spc="-63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VECI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06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550157" y="3201847"/>
            <a:ext cx="4631854" cy="4820856"/>
            <a:chOff x="0" y="0"/>
            <a:chExt cx="1219912" cy="126969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219912" cy="1269690"/>
            </a:xfrm>
            <a:custGeom>
              <a:avLst/>
              <a:gdLst/>
              <a:ahLst/>
              <a:cxnLst/>
              <a:rect r="r" b="b" t="t" l="l"/>
              <a:pathLst>
                <a:path h="1269690" w="1219912">
                  <a:moveTo>
                    <a:pt x="23400" y="0"/>
                  </a:moveTo>
                  <a:lnTo>
                    <a:pt x="1196512" y="0"/>
                  </a:lnTo>
                  <a:cubicBezTo>
                    <a:pt x="1202718" y="0"/>
                    <a:pt x="1208670" y="2465"/>
                    <a:pt x="1213058" y="6854"/>
                  </a:cubicBezTo>
                  <a:cubicBezTo>
                    <a:pt x="1217447" y="11242"/>
                    <a:pt x="1219912" y="17194"/>
                    <a:pt x="1219912" y="23400"/>
                  </a:cubicBezTo>
                  <a:lnTo>
                    <a:pt x="1219912" y="1246290"/>
                  </a:lnTo>
                  <a:cubicBezTo>
                    <a:pt x="1219912" y="1259214"/>
                    <a:pt x="1209435" y="1269690"/>
                    <a:pt x="1196512" y="1269690"/>
                  </a:cubicBezTo>
                  <a:lnTo>
                    <a:pt x="23400" y="1269690"/>
                  </a:lnTo>
                  <a:cubicBezTo>
                    <a:pt x="17194" y="1269690"/>
                    <a:pt x="11242" y="1267225"/>
                    <a:pt x="6854" y="1262837"/>
                  </a:cubicBezTo>
                  <a:cubicBezTo>
                    <a:pt x="2465" y="1258448"/>
                    <a:pt x="0" y="1252496"/>
                    <a:pt x="0" y="1246290"/>
                  </a:cubicBezTo>
                  <a:lnTo>
                    <a:pt x="0" y="23400"/>
                  </a:lnTo>
                  <a:cubicBezTo>
                    <a:pt x="0" y="17194"/>
                    <a:pt x="2465" y="11242"/>
                    <a:pt x="6854" y="6854"/>
                  </a:cubicBezTo>
                  <a:cubicBezTo>
                    <a:pt x="11242" y="2465"/>
                    <a:pt x="17194" y="0"/>
                    <a:pt x="23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19050"/>
              <a:ext cx="1219912" cy="12506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Napríklad: Pán školník nám pomôže, ak mu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pomôžeme</a:t>
              </a:r>
            </a:p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upratať školský dvor...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6762115" y="3201847"/>
            <a:ext cx="4631854" cy="4820856"/>
            <a:chOff x="0" y="0"/>
            <a:chExt cx="1219912" cy="126969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19912" cy="1269690"/>
            </a:xfrm>
            <a:custGeom>
              <a:avLst/>
              <a:gdLst/>
              <a:ahLst/>
              <a:cxnLst/>
              <a:rect r="r" b="b" t="t" l="l"/>
              <a:pathLst>
                <a:path h="1269690" w="1219912">
                  <a:moveTo>
                    <a:pt x="23400" y="0"/>
                  </a:moveTo>
                  <a:lnTo>
                    <a:pt x="1196512" y="0"/>
                  </a:lnTo>
                  <a:cubicBezTo>
                    <a:pt x="1202718" y="0"/>
                    <a:pt x="1208670" y="2465"/>
                    <a:pt x="1213058" y="6854"/>
                  </a:cubicBezTo>
                  <a:cubicBezTo>
                    <a:pt x="1217447" y="11242"/>
                    <a:pt x="1219912" y="17194"/>
                    <a:pt x="1219912" y="23400"/>
                  </a:cubicBezTo>
                  <a:lnTo>
                    <a:pt x="1219912" y="1246290"/>
                  </a:lnTo>
                  <a:cubicBezTo>
                    <a:pt x="1219912" y="1259214"/>
                    <a:pt x="1209435" y="1269690"/>
                    <a:pt x="1196512" y="1269690"/>
                  </a:cubicBezTo>
                  <a:lnTo>
                    <a:pt x="23400" y="1269690"/>
                  </a:lnTo>
                  <a:cubicBezTo>
                    <a:pt x="17194" y="1269690"/>
                    <a:pt x="11242" y="1267225"/>
                    <a:pt x="6854" y="1262837"/>
                  </a:cubicBezTo>
                  <a:cubicBezTo>
                    <a:pt x="2465" y="1258448"/>
                    <a:pt x="0" y="1252496"/>
                    <a:pt x="0" y="1246290"/>
                  </a:cubicBezTo>
                  <a:lnTo>
                    <a:pt x="0" y="23400"/>
                  </a:lnTo>
                  <a:cubicBezTo>
                    <a:pt x="0" y="17194"/>
                    <a:pt x="2465" y="11242"/>
                    <a:pt x="6854" y="6854"/>
                  </a:cubicBezTo>
                  <a:cubicBezTo>
                    <a:pt x="11242" y="2465"/>
                    <a:pt x="17194" y="0"/>
                    <a:pt x="23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9050"/>
              <a:ext cx="1219912" cy="12506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Napríklad: Kl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adivo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m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ám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e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v šk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o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l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e, k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lince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p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rinesi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eme 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z domu…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1977011" y="3201847"/>
            <a:ext cx="4631854" cy="4820856"/>
            <a:chOff x="0" y="0"/>
            <a:chExt cx="1219912" cy="126969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219912" cy="1269690"/>
            </a:xfrm>
            <a:custGeom>
              <a:avLst/>
              <a:gdLst/>
              <a:ahLst/>
              <a:cxnLst/>
              <a:rect r="r" b="b" t="t" l="l"/>
              <a:pathLst>
                <a:path h="1269690" w="1219912">
                  <a:moveTo>
                    <a:pt x="23400" y="0"/>
                  </a:moveTo>
                  <a:lnTo>
                    <a:pt x="1196512" y="0"/>
                  </a:lnTo>
                  <a:cubicBezTo>
                    <a:pt x="1202718" y="0"/>
                    <a:pt x="1208670" y="2465"/>
                    <a:pt x="1213058" y="6854"/>
                  </a:cubicBezTo>
                  <a:cubicBezTo>
                    <a:pt x="1217447" y="11242"/>
                    <a:pt x="1219912" y="17194"/>
                    <a:pt x="1219912" y="23400"/>
                  </a:cubicBezTo>
                  <a:lnTo>
                    <a:pt x="1219912" y="1246290"/>
                  </a:lnTo>
                  <a:cubicBezTo>
                    <a:pt x="1219912" y="1259214"/>
                    <a:pt x="1209435" y="1269690"/>
                    <a:pt x="1196512" y="1269690"/>
                  </a:cubicBezTo>
                  <a:lnTo>
                    <a:pt x="23400" y="1269690"/>
                  </a:lnTo>
                  <a:cubicBezTo>
                    <a:pt x="17194" y="1269690"/>
                    <a:pt x="11242" y="1267225"/>
                    <a:pt x="6854" y="1262837"/>
                  </a:cubicBezTo>
                  <a:cubicBezTo>
                    <a:pt x="2465" y="1258448"/>
                    <a:pt x="0" y="1252496"/>
                    <a:pt x="0" y="1246290"/>
                  </a:cubicBezTo>
                  <a:lnTo>
                    <a:pt x="0" y="23400"/>
                  </a:lnTo>
                  <a:cubicBezTo>
                    <a:pt x="0" y="17194"/>
                    <a:pt x="2465" y="11242"/>
                    <a:pt x="6854" y="6854"/>
                  </a:cubicBezTo>
                  <a:cubicBezTo>
                    <a:pt x="11242" y="2465"/>
                    <a:pt x="17194" y="0"/>
                    <a:pt x="23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19050"/>
              <a:ext cx="1219912" cy="12506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330"/>
                </a:lnSpc>
              </a:pPr>
              <a:r>
                <a:rPr lang="en-US" sz="3000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Napríklad: Z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ávesy vymeníme</a:t>
              </a:r>
            </a:p>
            <a:p>
              <a:pPr algn="ctr" marL="0" indent="0" lvl="0">
                <a:lnSpc>
                  <a:spcPts val="3330"/>
                </a:lnSpc>
              </a:pP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v rámci swapu za nepotrebné stoličky, kreslo prinesieme od Adamovej babky...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gradFill rotWithShape="true">
          <a:gsLst>
            <a:gs pos="0">
              <a:srgbClr val="FFFACF">
                <a:alpha val="100000"/>
              </a:srgbClr>
            </a:gs>
            <a:gs pos="50000">
              <a:srgbClr val="FFCEED">
                <a:alpha val="100000"/>
              </a:srgbClr>
            </a:gs>
            <a:gs pos="100000">
              <a:srgbClr val="90F8F1">
                <a:alpha val="100000"/>
              </a:srgbClr>
            </a:gs>
          </a:gsLst>
          <a:path path="circle">
            <a:fillToRect l="50000" r="50000" t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50157" y="2374843"/>
            <a:ext cx="7256389" cy="580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430"/>
              </a:lnSpc>
              <a:spcBef>
                <a:spcPct val="0"/>
              </a:spcBef>
            </a:pPr>
            <a:r>
              <a:rPr lang="en-US" sz="4140" spc="-91" strike="noStrike" u="none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HARMONOGRAM PREMENY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252307" y="9432273"/>
            <a:ext cx="623137" cy="623137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323232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76200" y="104775"/>
              <a:ext cx="660400" cy="631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80"/>
                </a:lnSpc>
                <a:spcBef>
                  <a:spcPct val="0"/>
                </a:spcBef>
              </a:pPr>
              <a:r>
                <a:rPr lang="en-US" b="true" sz="2000" strike="noStrike" u="none">
                  <a:solidFill>
                    <a:srgbClr val="323232"/>
                  </a:solidFill>
                  <a:latin typeface="Darker Grotesque Semi-Bold"/>
                  <a:ea typeface="Darker Grotesque Semi-Bold"/>
                  <a:cs typeface="Darker Grotesque Semi-Bold"/>
                  <a:sym typeface="Darker Grotesque Semi-Bold"/>
                </a:rPr>
                <a:t>07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550157" y="3345397"/>
            <a:ext cx="14955400" cy="4820856"/>
            <a:chOff x="0" y="0"/>
            <a:chExt cx="3938871" cy="126969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938871" cy="1269690"/>
            </a:xfrm>
            <a:custGeom>
              <a:avLst/>
              <a:gdLst/>
              <a:ahLst/>
              <a:cxnLst/>
              <a:rect r="r" b="b" t="t" l="l"/>
              <a:pathLst>
                <a:path h="1269690" w="3938871">
                  <a:moveTo>
                    <a:pt x="7247" y="0"/>
                  </a:moveTo>
                  <a:lnTo>
                    <a:pt x="3931624" y="0"/>
                  </a:lnTo>
                  <a:cubicBezTo>
                    <a:pt x="3935626" y="0"/>
                    <a:pt x="3938871" y="3245"/>
                    <a:pt x="3938871" y="7247"/>
                  </a:cubicBezTo>
                  <a:lnTo>
                    <a:pt x="3938871" y="1262443"/>
                  </a:lnTo>
                  <a:cubicBezTo>
                    <a:pt x="3938871" y="1266446"/>
                    <a:pt x="3935626" y="1269690"/>
                    <a:pt x="3931624" y="1269690"/>
                  </a:cubicBezTo>
                  <a:lnTo>
                    <a:pt x="7247" y="1269690"/>
                  </a:lnTo>
                  <a:cubicBezTo>
                    <a:pt x="3245" y="1269690"/>
                    <a:pt x="0" y="1266446"/>
                    <a:pt x="0" y="1262443"/>
                  </a:cubicBezTo>
                  <a:lnTo>
                    <a:pt x="0" y="7247"/>
                  </a:lnTo>
                  <a:cubicBezTo>
                    <a:pt x="0" y="3245"/>
                    <a:pt x="3245" y="0"/>
                    <a:pt x="724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3938871" cy="13649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4500"/>
                </a:lnSpc>
                <a:spcBef>
                  <a:spcPct val="0"/>
                </a:spcBef>
              </a:pPr>
              <a:r>
                <a:rPr lang="en-US" sz="3000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Opíšte 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jednotlivé etapy premeny a časovo ich ohraničte.</a:t>
              </a:r>
              <a:r>
                <a:rPr lang="en-US" sz="3000" strike="noStrike" u="none">
                  <a:solidFill>
                    <a:srgbClr val="000000"/>
                  </a:solidFill>
                  <a:latin typeface="Darker Grotesque"/>
                  <a:ea typeface="Darker Grotesque"/>
                  <a:cs typeface="Darker Grotesque"/>
                  <a:sym typeface="Darker Grotesque"/>
                </a:rPr>
                <a:t>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1A0BAF1496DF4FAB07CBD7D8C6381B" ma:contentTypeVersion="19" ma:contentTypeDescription="Umožňuje vytvoriť nový dokument." ma:contentTypeScope="" ma:versionID="8cbb1a9566d92a3189434d2599fc3acf">
  <xsd:schema xmlns:xsd="http://www.w3.org/2001/XMLSchema" xmlns:xs="http://www.w3.org/2001/XMLSchema" xmlns:p="http://schemas.microsoft.com/office/2006/metadata/properties" xmlns:ns2="801d1ffc-f101-4564-a76a-00269611aa3a" xmlns:ns3="d8c3ba35-2df7-4286-bb89-1a2c65673428" targetNamespace="http://schemas.microsoft.com/office/2006/metadata/properties" ma:root="true" ma:fieldsID="f25b1d2d913de49578f655f81cc2c9ac" ns2:_="" ns3:_="">
    <xsd:import namespace="801d1ffc-f101-4564-a76a-00269611aa3a"/>
    <xsd:import namespace="d8c3ba35-2df7-4286-bb89-1a2c656734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d1ffc-f101-4564-a76a-00269611aa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Značky obrázka" ma:readOnly="false" ma:fieldId="{5cf76f15-5ced-4ddc-b409-7134ff3c332f}" ma:taxonomyMulti="true" ma:sspId="67c43d87-ff39-4d00-81f3-324a00379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c3ba35-2df7-4286-bb89-1a2c6567342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986e7f3-5779-4bfa-b9ff-27201219e08a}" ma:internalName="TaxCatchAll" ma:showField="CatchAllData" ma:web="d8c3ba35-2df7-4286-bb89-1a2c656734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c3ba35-2df7-4286-bb89-1a2c65673428" xsi:nil="true"/>
    <lcf76f155ced4ddcb4097134ff3c332f xmlns="801d1ffc-f101-4564-a76a-00269611aa3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6011F3-8EA1-4F07-9C84-08C70CA8CBC7}"/>
</file>

<file path=customXml/itemProps2.xml><?xml version="1.0" encoding="utf-8"?>
<ds:datastoreItem xmlns:ds="http://schemas.openxmlformats.org/officeDocument/2006/customXml" ds:itemID="{E2A0F19D-EDEB-4335-8193-61761D3E9325}"/>
</file>

<file path=customXml/itemProps3.xml><?xml version="1.0" encoding="utf-8"?>
<ds:datastoreItem xmlns:ds="http://schemas.openxmlformats.org/officeDocument/2006/customXml" ds:itemID="{50A252AF-A2C9-4BF2-A5AD-253F3799DE9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Krajšia škola (šablóna prezentácie)</dc:title>
  <cp:revision>1</cp:revision>
  <dcterms:created xsi:type="dcterms:W3CDTF">2006-08-16T00:00:00Z</dcterms:created>
  <dcterms:modified xsi:type="dcterms:W3CDTF">2011-08-01T06:04:30Z</dcterms:modified>
  <dc:identifier>DAGvMFzj9AE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0x010100A01A0BAF1496DF4FAB07CBD7D8C6381B</vt:lpwstr>
  </property>
</Properties>
</file>