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1 Semi-Bold" charset="1" panose="00000000000000000000"/>
      <p:regular r:id="rId15"/>
    </p:embeddedFont>
    <p:embeddedFont>
      <p:font typeface="Goodlife W00 Sans" charset="1" panose="03070500030000000000"/>
      <p:regular r:id="rId16"/>
    </p:embeddedFont>
    <p:embeddedFont>
      <p:font typeface="Darker Grotesque 1 Bold" charset="1" panose="00000000000000000000"/>
      <p:regular r:id="rId17"/>
    </p:embeddedFont>
    <p:embeddedFont>
      <p:font typeface="Darker Grotesque 2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90161" y="3285404"/>
            <a:ext cx="5395168" cy="143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9"/>
              </a:lnSpc>
            </a:pPr>
            <a:r>
              <a:rPr lang="en-US" sz="5499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Roboti s hlavou </a:t>
            </a:r>
          </a:p>
          <a:p>
            <a:pPr algn="l" marL="0" indent="0" lvl="0">
              <a:lnSpc>
                <a:spcPts val="505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v oblakoch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90161" y="5157383"/>
            <a:ext cx="1340610" cy="1323065"/>
            <a:chOff x="0" y="0"/>
            <a:chExt cx="927355" cy="915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04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0161" y="2430328"/>
            <a:ext cx="5672411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37416" y="2972666"/>
            <a:ext cx="5584685" cy="6285634"/>
          </a:xfrm>
          <a:custGeom>
            <a:avLst/>
            <a:gdLst/>
            <a:ahLst/>
            <a:cxnLst/>
            <a:rect r="r" b="b" t="t" l="l"/>
            <a:pathLst>
              <a:path h="6285634" w="5584685">
                <a:moveTo>
                  <a:pt x="0" y="0"/>
                </a:moveTo>
                <a:lnTo>
                  <a:pt x="5584685" y="0"/>
                </a:lnTo>
                <a:lnTo>
                  <a:pt x="5584685" y="6285634"/>
                </a:lnTo>
                <a:lnTo>
                  <a:pt x="0" y="628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02417" y="2123108"/>
            <a:ext cx="8072576" cy="7400608"/>
          </a:xfrm>
          <a:custGeom>
            <a:avLst/>
            <a:gdLst/>
            <a:ahLst/>
            <a:cxnLst/>
            <a:rect r="r" b="b" t="t" l="l"/>
            <a:pathLst>
              <a:path h="7400608" w="8072576">
                <a:moveTo>
                  <a:pt x="0" y="0"/>
                </a:moveTo>
                <a:lnTo>
                  <a:pt x="8072576" y="0"/>
                </a:lnTo>
                <a:lnTo>
                  <a:pt x="8072576" y="7400609"/>
                </a:lnTo>
                <a:lnTo>
                  <a:pt x="0" y="7400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841117" y="1184944"/>
            <a:ext cx="3563081" cy="93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čo sa to deje!?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1987302" y="1028700"/>
            <a:ext cx="4061947" cy="8067083"/>
          </a:xfrm>
          <a:custGeom>
            <a:avLst/>
            <a:gdLst/>
            <a:ahLst/>
            <a:cxnLst/>
            <a:rect r="r" b="b" t="t" l="l"/>
            <a:pathLst>
              <a:path h="8067083" w="4061947">
                <a:moveTo>
                  <a:pt x="4061947" y="0"/>
                </a:moveTo>
                <a:lnTo>
                  <a:pt x="0" y="0"/>
                </a:lnTo>
                <a:lnTo>
                  <a:pt x="0" y="8067083"/>
                </a:lnTo>
                <a:lnTo>
                  <a:pt x="4061947" y="8067083"/>
                </a:lnTo>
                <a:lnTo>
                  <a:pt x="4061947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5505">
            <a:off x="5478770" y="2243408"/>
            <a:ext cx="4209697" cy="1056251"/>
          </a:xfrm>
          <a:custGeom>
            <a:avLst/>
            <a:gdLst/>
            <a:ahLst/>
            <a:cxnLst/>
            <a:rect r="r" b="b" t="t" l="l"/>
            <a:pathLst>
              <a:path h="1056251" w="4209697">
                <a:moveTo>
                  <a:pt x="0" y="0"/>
                </a:moveTo>
                <a:lnTo>
                  <a:pt x="4209697" y="0"/>
                </a:lnTo>
                <a:lnTo>
                  <a:pt x="4209697" y="1056252"/>
                </a:lnTo>
                <a:lnTo>
                  <a:pt x="0" y="105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81188" y="3876144"/>
            <a:ext cx="3660858" cy="5382156"/>
          </a:xfrm>
          <a:custGeom>
            <a:avLst/>
            <a:gdLst/>
            <a:ahLst/>
            <a:cxnLst/>
            <a:rect r="r" b="b" t="t" l="l"/>
            <a:pathLst>
              <a:path h="5382156" w="3660858">
                <a:moveTo>
                  <a:pt x="0" y="0"/>
                </a:moveTo>
                <a:lnTo>
                  <a:pt x="3660858" y="0"/>
                </a:lnTo>
                <a:lnTo>
                  <a:pt x="3660858" y="5382156"/>
                </a:lnTo>
                <a:lnTo>
                  <a:pt x="0" y="538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33190" y="6567222"/>
            <a:ext cx="2461045" cy="2372130"/>
          </a:xfrm>
          <a:custGeom>
            <a:avLst/>
            <a:gdLst/>
            <a:ahLst/>
            <a:cxnLst/>
            <a:rect r="r" b="b" t="t" l="l"/>
            <a:pathLst>
              <a:path h="2372130" w="2461045">
                <a:moveTo>
                  <a:pt x="0" y="0"/>
                </a:moveTo>
                <a:lnTo>
                  <a:pt x="2461045" y="0"/>
                </a:lnTo>
                <a:lnTo>
                  <a:pt x="2461045" y="2372129"/>
                </a:lnTo>
                <a:lnTo>
                  <a:pt x="0" y="2372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15865" y="1342016"/>
            <a:ext cx="6517121" cy="1866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napadnú TI podobné slová ako napríklad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9065" y="5161687"/>
            <a:ext cx="4043281" cy="77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78"/>
              </a:lnSpc>
              <a:spcBef>
                <a:spcPct val="0"/>
              </a:spcBef>
            </a:pPr>
            <a:r>
              <a:rPr lang="en-US" sz="5065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vyplň pracovný list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98188" y="2361496"/>
            <a:ext cx="1886078" cy="93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kohútik</a:t>
            </a:r>
          </a:p>
        </p:txBody>
      </p:sp>
      <p:sp>
        <p:nvSpPr>
          <p:cNvPr name="TextBox 12" id="12"/>
          <p:cNvSpPr txBox="true"/>
          <p:nvPr/>
        </p:nvSpPr>
        <p:spPr>
          <a:xfrm rot="-727747">
            <a:off x="9828304" y="2075657"/>
            <a:ext cx="233149" cy="93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4312" y="3543340"/>
            <a:ext cx="1836177" cy="489647"/>
          </a:xfrm>
          <a:custGeom>
            <a:avLst/>
            <a:gdLst/>
            <a:ahLst/>
            <a:cxnLst/>
            <a:rect r="r" b="b" t="t" l="l"/>
            <a:pathLst>
              <a:path h="489647" w="1836177">
                <a:moveTo>
                  <a:pt x="0" y="0"/>
                </a:moveTo>
                <a:lnTo>
                  <a:pt x="1836176" y="0"/>
                </a:lnTo>
                <a:lnTo>
                  <a:pt x="1836176" y="489648"/>
                </a:lnTo>
                <a:lnTo>
                  <a:pt x="0" y="4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Aktivita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735245" y="1780166"/>
            <a:ext cx="13524055" cy="574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Pomôžte robotom porozumieť, aké dáta našli v oblakoch (v cloude)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005980" y="3418047"/>
            <a:ext cx="1156844" cy="286789"/>
            <a:chOff x="0" y="0"/>
            <a:chExt cx="758190" cy="187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800" y="49530"/>
              <a:ext cx="657860" cy="100330"/>
            </a:xfrm>
            <a:custGeom>
              <a:avLst/>
              <a:gdLst/>
              <a:ahLst/>
              <a:cxnLst/>
              <a:rect r="r" b="b" t="t" l="l"/>
              <a:pathLst>
                <a:path h="100330" w="657860">
                  <a:moveTo>
                    <a:pt x="641350" y="31750"/>
                  </a:moveTo>
                  <a:cubicBezTo>
                    <a:pt x="467360" y="48260"/>
                    <a:pt x="411480" y="76200"/>
                    <a:pt x="345440" y="85090"/>
                  </a:cubicBezTo>
                  <a:cubicBezTo>
                    <a:pt x="265430" y="95250"/>
                    <a:pt x="130810" y="100330"/>
                    <a:pt x="71120" y="86360"/>
                  </a:cubicBezTo>
                  <a:cubicBezTo>
                    <a:pt x="40640" y="78740"/>
                    <a:pt x="8890" y="64770"/>
                    <a:pt x="5080" y="52070"/>
                  </a:cubicBezTo>
                  <a:cubicBezTo>
                    <a:pt x="1270" y="44450"/>
                    <a:pt x="8890" y="30480"/>
                    <a:pt x="11430" y="30480"/>
                  </a:cubicBezTo>
                  <a:cubicBezTo>
                    <a:pt x="15240" y="29210"/>
                    <a:pt x="26670" y="41910"/>
                    <a:pt x="25400" y="45720"/>
                  </a:cubicBezTo>
                  <a:cubicBezTo>
                    <a:pt x="24130" y="49530"/>
                    <a:pt x="13970" y="55880"/>
                    <a:pt x="8890" y="54610"/>
                  </a:cubicBezTo>
                  <a:cubicBezTo>
                    <a:pt x="5080" y="53340"/>
                    <a:pt x="0" y="45720"/>
                    <a:pt x="0" y="41910"/>
                  </a:cubicBezTo>
                  <a:cubicBezTo>
                    <a:pt x="1270" y="38100"/>
                    <a:pt x="7620" y="31750"/>
                    <a:pt x="15240" y="30480"/>
                  </a:cubicBezTo>
                  <a:cubicBezTo>
                    <a:pt x="31750" y="27940"/>
                    <a:pt x="66040" y="62230"/>
                    <a:pt x="104140" y="68580"/>
                  </a:cubicBezTo>
                  <a:cubicBezTo>
                    <a:pt x="165100" y="80010"/>
                    <a:pt x="266700" y="68580"/>
                    <a:pt x="349250" y="58420"/>
                  </a:cubicBezTo>
                  <a:cubicBezTo>
                    <a:pt x="435610" y="46990"/>
                    <a:pt x="562610" y="0"/>
                    <a:pt x="612140" y="1270"/>
                  </a:cubicBezTo>
                  <a:cubicBezTo>
                    <a:pt x="631190" y="1270"/>
                    <a:pt x="646430" y="3810"/>
                    <a:pt x="652780" y="10160"/>
                  </a:cubicBezTo>
                  <a:cubicBezTo>
                    <a:pt x="656590" y="13970"/>
                    <a:pt x="657860" y="20320"/>
                    <a:pt x="656590" y="24130"/>
                  </a:cubicBezTo>
                  <a:cubicBezTo>
                    <a:pt x="654050" y="27940"/>
                    <a:pt x="641350" y="31750"/>
                    <a:pt x="641350" y="3175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9934283" y="3346350"/>
            <a:ext cx="397241" cy="455374"/>
            <a:chOff x="0" y="0"/>
            <a:chExt cx="260350" cy="2984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3180" y="49530"/>
              <a:ext cx="166370" cy="198120"/>
            </a:xfrm>
            <a:custGeom>
              <a:avLst/>
              <a:gdLst/>
              <a:ahLst/>
              <a:cxnLst/>
              <a:rect r="r" b="b" t="t" l="l"/>
              <a:pathLst>
                <a:path h="198120" w="166370">
                  <a:moveTo>
                    <a:pt x="156210" y="25400"/>
                  </a:moveTo>
                  <a:cubicBezTo>
                    <a:pt x="17780" y="82550"/>
                    <a:pt x="15240" y="68580"/>
                    <a:pt x="15240" y="67310"/>
                  </a:cubicBezTo>
                  <a:cubicBezTo>
                    <a:pt x="17780" y="66040"/>
                    <a:pt x="71120" y="173990"/>
                    <a:pt x="91440" y="170180"/>
                  </a:cubicBezTo>
                  <a:cubicBezTo>
                    <a:pt x="111760" y="167640"/>
                    <a:pt x="115570" y="53340"/>
                    <a:pt x="133350" y="39370"/>
                  </a:cubicBezTo>
                  <a:cubicBezTo>
                    <a:pt x="139700" y="33020"/>
                    <a:pt x="153670" y="34290"/>
                    <a:pt x="156210" y="36830"/>
                  </a:cubicBezTo>
                  <a:cubicBezTo>
                    <a:pt x="157480" y="40640"/>
                    <a:pt x="149860" y="55880"/>
                    <a:pt x="146050" y="55880"/>
                  </a:cubicBezTo>
                  <a:cubicBezTo>
                    <a:pt x="142240" y="57150"/>
                    <a:pt x="132080" y="44450"/>
                    <a:pt x="132080" y="40640"/>
                  </a:cubicBezTo>
                  <a:cubicBezTo>
                    <a:pt x="133350" y="36830"/>
                    <a:pt x="148590" y="30480"/>
                    <a:pt x="152400" y="33020"/>
                  </a:cubicBezTo>
                  <a:cubicBezTo>
                    <a:pt x="160020" y="39370"/>
                    <a:pt x="147320" y="91440"/>
                    <a:pt x="140970" y="115570"/>
                  </a:cubicBezTo>
                  <a:cubicBezTo>
                    <a:pt x="134620" y="137160"/>
                    <a:pt x="128270" y="158750"/>
                    <a:pt x="118110" y="172720"/>
                  </a:cubicBezTo>
                  <a:cubicBezTo>
                    <a:pt x="111760" y="182880"/>
                    <a:pt x="102870" y="196850"/>
                    <a:pt x="92710" y="196850"/>
                  </a:cubicBezTo>
                  <a:cubicBezTo>
                    <a:pt x="83820" y="198120"/>
                    <a:pt x="72390" y="186690"/>
                    <a:pt x="62230" y="176530"/>
                  </a:cubicBezTo>
                  <a:cubicBezTo>
                    <a:pt x="44450" y="160020"/>
                    <a:pt x="15240" y="121920"/>
                    <a:pt x="8890" y="100330"/>
                  </a:cubicBezTo>
                  <a:cubicBezTo>
                    <a:pt x="3810" y="86360"/>
                    <a:pt x="0" y="74930"/>
                    <a:pt x="7620" y="62230"/>
                  </a:cubicBezTo>
                  <a:cubicBezTo>
                    <a:pt x="22860" y="39370"/>
                    <a:pt x="124460" y="0"/>
                    <a:pt x="148590" y="1270"/>
                  </a:cubicBezTo>
                  <a:cubicBezTo>
                    <a:pt x="156210" y="1270"/>
                    <a:pt x="163830" y="6350"/>
                    <a:pt x="165100" y="10160"/>
                  </a:cubicBezTo>
                  <a:cubicBezTo>
                    <a:pt x="166370" y="13970"/>
                    <a:pt x="156210" y="25400"/>
                    <a:pt x="156210" y="2540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9945910" y="3376247"/>
            <a:ext cx="346859" cy="368175"/>
            <a:chOff x="0" y="0"/>
            <a:chExt cx="227330" cy="2413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5720" y="49530"/>
              <a:ext cx="133350" cy="140970"/>
            </a:xfrm>
            <a:custGeom>
              <a:avLst/>
              <a:gdLst/>
              <a:ahLst/>
              <a:cxnLst/>
              <a:rect r="r" b="b" t="t" l="l"/>
              <a:pathLst>
                <a:path h="140970" w="133350">
                  <a:moveTo>
                    <a:pt x="129540" y="68580"/>
                  </a:moveTo>
                  <a:cubicBezTo>
                    <a:pt x="86360" y="113030"/>
                    <a:pt x="80010" y="104140"/>
                    <a:pt x="78740" y="97790"/>
                  </a:cubicBezTo>
                  <a:cubicBezTo>
                    <a:pt x="78740" y="90170"/>
                    <a:pt x="90170" y="72390"/>
                    <a:pt x="96520" y="71120"/>
                  </a:cubicBezTo>
                  <a:cubicBezTo>
                    <a:pt x="101600" y="69850"/>
                    <a:pt x="113030" y="78740"/>
                    <a:pt x="114300" y="86360"/>
                  </a:cubicBezTo>
                  <a:cubicBezTo>
                    <a:pt x="115570" y="97790"/>
                    <a:pt x="85090" y="140970"/>
                    <a:pt x="74930" y="139700"/>
                  </a:cubicBezTo>
                  <a:cubicBezTo>
                    <a:pt x="68580" y="139700"/>
                    <a:pt x="62230" y="123190"/>
                    <a:pt x="62230" y="113030"/>
                  </a:cubicBezTo>
                  <a:cubicBezTo>
                    <a:pt x="62230" y="100330"/>
                    <a:pt x="74930" y="72390"/>
                    <a:pt x="82550" y="67310"/>
                  </a:cubicBezTo>
                  <a:cubicBezTo>
                    <a:pt x="87630" y="64770"/>
                    <a:pt x="96520" y="64770"/>
                    <a:pt x="100330" y="67310"/>
                  </a:cubicBezTo>
                  <a:cubicBezTo>
                    <a:pt x="102870" y="69850"/>
                    <a:pt x="104140" y="76200"/>
                    <a:pt x="102870" y="81280"/>
                  </a:cubicBezTo>
                  <a:cubicBezTo>
                    <a:pt x="100330" y="95250"/>
                    <a:pt x="66040" y="139700"/>
                    <a:pt x="55880" y="138430"/>
                  </a:cubicBezTo>
                  <a:cubicBezTo>
                    <a:pt x="50800" y="137160"/>
                    <a:pt x="45720" y="127000"/>
                    <a:pt x="45720" y="119380"/>
                  </a:cubicBezTo>
                  <a:cubicBezTo>
                    <a:pt x="45720" y="106680"/>
                    <a:pt x="58420" y="85090"/>
                    <a:pt x="67310" y="72390"/>
                  </a:cubicBezTo>
                  <a:cubicBezTo>
                    <a:pt x="74930" y="62230"/>
                    <a:pt x="85090" y="49530"/>
                    <a:pt x="92710" y="49530"/>
                  </a:cubicBezTo>
                  <a:cubicBezTo>
                    <a:pt x="97790" y="48260"/>
                    <a:pt x="106680" y="54610"/>
                    <a:pt x="106680" y="60960"/>
                  </a:cubicBezTo>
                  <a:cubicBezTo>
                    <a:pt x="107950" y="71120"/>
                    <a:pt x="60960" y="110490"/>
                    <a:pt x="55880" y="106680"/>
                  </a:cubicBezTo>
                  <a:cubicBezTo>
                    <a:pt x="52070" y="105410"/>
                    <a:pt x="54610" y="87630"/>
                    <a:pt x="58420" y="74930"/>
                  </a:cubicBezTo>
                  <a:cubicBezTo>
                    <a:pt x="67310" y="54610"/>
                    <a:pt x="97790" y="5080"/>
                    <a:pt x="111760" y="1270"/>
                  </a:cubicBezTo>
                  <a:cubicBezTo>
                    <a:pt x="118110" y="0"/>
                    <a:pt x="128270" y="3810"/>
                    <a:pt x="129540" y="8890"/>
                  </a:cubicBezTo>
                  <a:cubicBezTo>
                    <a:pt x="132080" y="17780"/>
                    <a:pt x="111760" y="49530"/>
                    <a:pt x="96520" y="63500"/>
                  </a:cubicBezTo>
                  <a:cubicBezTo>
                    <a:pt x="81280" y="77470"/>
                    <a:pt x="49530" y="95250"/>
                    <a:pt x="39370" y="92710"/>
                  </a:cubicBezTo>
                  <a:cubicBezTo>
                    <a:pt x="35560" y="91440"/>
                    <a:pt x="33020" y="85090"/>
                    <a:pt x="33020" y="80010"/>
                  </a:cubicBezTo>
                  <a:cubicBezTo>
                    <a:pt x="34290" y="71120"/>
                    <a:pt x="44450" y="54610"/>
                    <a:pt x="54610" y="45720"/>
                  </a:cubicBezTo>
                  <a:cubicBezTo>
                    <a:pt x="68580" y="35560"/>
                    <a:pt x="104140" y="20320"/>
                    <a:pt x="109220" y="25400"/>
                  </a:cubicBezTo>
                  <a:cubicBezTo>
                    <a:pt x="113030" y="29210"/>
                    <a:pt x="107950" y="44450"/>
                    <a:pt x="101600" y="50800"/>
                  </a:cubicBezTo>
                  <a:cubicBezTo>
                    <a:pt x="95250" y="60960"/>
                    <a:pt x="77470" y="69850"/>
                    <a:pt x="66040" y="72390"/>
                  </a:cubicBezTo>
                  <a:cubicBezTo>
                    <a:pt x="57150" y="74930"/>
                    <a:pt x="45720" y="76200"/>
                    <a:pt x="40640" y="72390"/>
                  </a:cubicBezTo>
                  <a:cubicBezTo>
                    <a:pt x="36830" y="69850"/>
                    <a:pt x="34290" y="60960"/>
                    <a:pt x="36830" y="55880"/>
                  </a:cubicBezTo>
                  <a:cubicBezTo>
                    <a:pt x="40640" y="46990"/>
                    <a:pt x="76200" y="29210"/>
                    <a:pt x="82550" y="31750"/>
                  </a:cubicBezTo>
                  <a:cubicBezTo>
                    <a:pt x="86360" y="34290"/>
                    <a:pt x="86360" y="48260"/>
                    <a:pt x="82550" y="53340"/>
                  </a:cubicBezTo>
                  <a:cubicBezTo>
                    <a:pt x="77470" y="60960"/>
                    <a:pt x="53340" y="69850"/>
                    <a:pt x="40640" y="67310"/>
                  </a:cubicBezTo>
                  <a:cubicBezTo>
                    <a:pt x="27940" y="64770"/>
                    <a:pt x="5080" y="44450"/>
                    <a:pt x="5080" y="39370"/>
                  </a:cubicBezTo>
                  <a:cubicBezTo>
                    <a:pt x="6350" y="35560"/>
                    <a:pt x="16510" y="30480"/>
                    <a:pt x="22860" y="33020"/>
                  </a:cubicBezTo>
                  <a:cubicBezTo>
                    <a:pt x="36830" y="36830"/>
                    <a:pt x="54610" y="97790"/>
                    <a:pt x="66040" y="96520"/>
                  </a:cubicBezTo>
                  <a:cubicBezTo>
                    <a:pt x="73660" y="96520"/>
                    <a:pt x="78740" y="66040"/>
                    <a:pt x="85090" y="66040"/>
                  </a:cubicBezTo>
                  <a:cubicBezTo>
                    <a:pt x="90170" y="64770"/>
                    <a:pt x="101600" y="80010"/>
                    <a:pt x="100330" y="83820"/>
                  </a:cubicBezTo>
                  <a:cubicBezTo>
                    <a:pt x="99060" y="86360"/>
                    <a:pt x="85090" y="91440"/>
                    <a:pt x="82550" y="88900"/>
                  </a:cubicBezTo>
                  <a:cubicBezTo>
                    <a:pt x="78740" y="86360"/>
                    <a:pt x="77470" y="71120"/>
                    <a:pt x="80010" y="68580"/>
                  </a:cubicBezTo>
                  <a:cubicBezTo>
                    <a:pt x="83820" y="64770"/>
                    <a:pt x="96520" y="66040"/>
                    <a:pt x="99060" y="69850"/>
                  </a:cubicBezTo>
                  <a:cubicBezTo>
                    <a:pt x="102870" y="77470"/>
                    <a:pt x="90170" y="120650"/>
                    <a:pt x="78740" y="124460"/>
                  </a:cubicBezTo>
                  <a:cubicBezTo>
                    <a:pt x="71120" y="128270"/>
                    <a:pt x="55880" y="118110"/>
                    <a:pt x="44450" y="109220"/>
                  </a:cubicBezTo>
                  <a:cubicBezTo>
                    <a:pt x="30480" y="93980"/>
                    <a:pt x="0" y="48260"/>
                    <a:pt x="7620" y="36830"/>
                  </a:cubicBezTo>
                  <a:cubicBezTo>
                    <a:pt x="13970" y="24130"/>
                    <a:pt x="76200" y="26670"/>
                    <a:pt x="85090" y="34290"/>
                  </a:cubicBezTo>
                  <a:cubicBezTo>
                    <a:pt x="88900" y="38100"/>
                    <a:pt x="87630" y="45720"/>
                    <a:pt x="85090" y="50800"/>
                  </a:cubicBezTo>
                  <a:cubicBezTo>
                    <a:pt x="80010" y="59690"/>
                    <a:pt x="58420" y="74930"/>
                    <a:pt x="49530" y="74930"/>
                  </a:cubicBezTo>
                  <a:cubicBezTo>
                    <a:pt x="43180" y="74930"/>
                    <a:pt x="36830" y="69850"/>
                    <a:pt x="35560" y="64770"/>
                  </a:cubicBezTo>
                  <a:cubicBezTo>
                    <a:pt x="34290" y="62230"/>
                    <a:pt x="36830" y="55880"/>
                    <a:pt x="40640" y="52070"/>
                  </a:cubicBezTo>
                  <a:cubicBezTo>
                    <a:pt x="49530" y="41910"/>
                    <a:pt x="99060" y="19050"/>
                    <a:pt x="107950" y="22860"/>
                  </a:cubicBezTo>
                  <a:cubicBezTo>
                    <a:pt x="111760" y="25400"/>
                    <a:pt x="113030" y="34290"/>
                    <a:pt x="110490" y="39370"/>
                  </a:cubicBezTo>
                  <a:cubicBezTo>
                    <a:pt x="105410" y="52070"/>
                    <a:pt x="67310" y="80010"/>
                    <a:pt x="54610" y="81280"/>
                  </a:cubicBezTo>
                  <a:cubicBezTo>
                    <a:pt x="49530" y="81280"/>
                    <a:pt x="43180" y="78740"/>
                    <a:pt x="43180" y="73660"/>
                  </a:cubicBezTo>
                  <a:cubicBezTo>
                    <a:pt x="40640" y="62230"/>
                    <a:pt x="95250" y="5080"/>
                    <a:pt x="111760" y="1270"/>
                  </a:cubicBezTo>
                  <a:cubicBezTo>
                    <a:pt x="119380" y="0"/>
                    <a:pt x="128270" y="3810"/>
                    <a:pt x="129540" y="8890"/>
                  </a:cubicBezTo>
                  <a:cubicBezTo>
                    <a:pt x="133350" y="19050"/>
                    <a:pt x="95250" y="67310"/>
                    <a:pt x="82550" y="80010"/>
                  </a:cubicBezTo>
                  <a:cubicBezTo>
                    <a:pt x="77470" y="85090"/>
                    <a:pt x="72390" y="90170"/>
                    <a:pt x="68580" y="88900"/>
                  </a:cubicBezTo>
                  <a:cubicBezTo>
                    <a:pt x="66040" y="88900"/>
                    <a:pt x="60960" y="82550"/>
                    <a:pt x="62230" y="77470"/>
                  </a:cubicBezTo>
                  <a:cubicBezTo>
                    <a:pt x="63500" y="69850"/>
                    <a:pt x="83820" y="48260"/>
                    <a:pt x="92710" y="49530"/>
                  </a:cubicBezTo>
                  <a:cubicBezTo>
                    <a:pt x="97790" y="49530"/>
                    <a:pt x="106680" y="55880"/>
                    <a:pt x="106680" y="63500"/>
                  </a:cubicBezTo>
                  <a:cubicBezTo>
                    <a:pt x="107950" y="78740"/>
                    <a:pt x="63500" y="139700"/>
                    <a:pt x="55880" y="138430"/>
                  </a:cubicBezTo>
                  <a:cubicBezTo>
                    <a:pt x="52070" y="137160"/>
                    <a:pt x="49530" y="120650"/>
                    <a:pt x="52070" y="110490"/>
                  </a:cubicBezTo>
                  <a:cubicBezTo>
                    <a:pt x="54610" y="97790"/>
                    <a:pt x="72390" y="69850"/>
                    <a:pt x="82550" y="67310"/>
                  </a:cubicBezTo>
                  <a:cubicBezTo>
                    <a:pt x="90170" y="66040"/>
                    <a:pt x="101600" y="72390"/>
                    <a:pt x="104140" y="78740"/>
                  </a:cubicBezTo>
                  <a:cubicBezTo>
                    <a:pt x="107950" y="90170"/>
                    <a:pt x="83820" y="139700"/>
                    <a:pt x="74930" y="139700"/>
                  </a:cubicBezTo>
                  <a:cubicBezTo>
                    <a:pt x="71120" y="140970"/>
                    <a:pt x="63500" y="130810"/>
                    <a:pt x="62230" y="123190"/>
                  </a:cubicBezTo>
                  <a:cubicBezTo>
                    <a:pt x="62230" y="110490"/>
                    <a:pt x="85090" y="73660"/>
                    <a:pt x="96520" y="71120"/>
                  </a:cubicBezTo>
                  <a:cubicBezTo>
                    <a:pt x="102870" y="69850"/>
                    <a:pt x="114300" y="77470"/>
                    <a:pt x="115570" y="82550"/>
                  </a:cubicBezTo>
                  <a:cubicBezTo>
                    <a:pt x="116840" y="90170"/>
                    <a:pt x="97790" y="113030"/>
                    <a:pt x="91440" y="113030"/>
                  </a:cubicBezTo>
                  <a:cubicBezTo>
                    <a:pt x="86360" y="111760"/>
                    <a:pt x="80010" y="101600"/>
                    <a:pt x="80010" y="95250"/>
                  </a:cubicBezTo>
                  <a:cubicBezTo>
                    <a:pt x="80010" y="83820"/>
                    <a:pt x="100330" y="58420"/>
                    <a:pt x="110490" y="53340"/>
                  </a:cubicBezTo>
                  <a:cubicBezTo>
                    <a:pt x="115570" y="50800"/>
                    <a:pt x="123190" y="49530"/>
                    <a:pt x="127000" y="52070"/>
                  </a:cubicBezTo>
                  <a:cubicBezTo>
                    <a:pt x="130810" y="54610"/>
                    <a:pt x="129540" y="68580"/>
                    <a:pt x="129540" y="6858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0054425" y="3562272"/>
            <a:ext cx="207341" cy="251909"/>
            <a:chOff x="0" y="0"/>
            <a:chExt cx="135890" cy="165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4450" y="48260"/>
              <a:ext cx="39370" cy="68580"/>
            </a:xfrm>
            <a:custGeom>
              <a:avLst/>
              <a:gdLst/>
              <a:ahLst/>
              <a:cxnLst/>
              <a:rect r="r" b="b" t="t" l="l"/>
              <a:pathLst>
                <a:path h="68580" w="39370">
                  <a:moveTo>
                    <a:pt x="39370" y="11430"/>
                  </a:moveTo>
                  <a:cubicBezTo>
                    <a:pt x="22860" y="68580"/>
                    <a:pt x="6350" y="58420"/>
                    <a:pt x="6350" y="55880"/>
                  </a:cubicBezTo>
                  <a:cubicBezTo>
                    <a:pt x="6350" y="52070"/>
                    <a:pt x="21590" y="44450"/>
                    <a:pt x="25400" y="45720"/>
                  </a:cubicBezTo>
                  <a:cubicBezTo>
                    <a:pt x="29210" y="48260"/>
                    <a:pt x="31750" y="62230"/>
                    <a:pt x="29210" y="64770"/>
                  </a:cubicBezTo>
                  <a:cubicBezTo>
                    <a:pt x="26670" y="67310"/>
                    <a:pt x="10160" y="63500"/>
                    <a:pt x="6350" y="57150"/>
                  </a:cubicBezTo>
                  <a:cubicBezTo>
                    <a:pt x="0" y="46990"/>
                    <a:pt x="8890" y="7620"/>
                    <a:pt x="16510" y="2540"/>
                  </a:cubicBezTo>
                  <a:cubicBezTo>
                    <a:pt x="21590" y="0"/>
                    <a:pt x="39370" y="11430"/>
                    <a:pt x="39370" y="1143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3740227" y="3100954"/>
            <a:ext cx="6037174" cy="946166"/>
            <a:chOff x="0" y="0"/>
            <a:chExt cx="801035" cy="1255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01035" cy="125541"/>
            </a:xfrm>
            <a:custGeom>
              <a:avLst/>
              <a:gdLst/>
              <a:ahLst/>
              <a:cxnLst/>
              <a:rect r="r" b="b" t="t" l="l"/>
              <a:pathLst>
                <a:path h="125541" w="801035">
                  <a:moveTo>
                    <a:pt x="0" y="0"/>
                  </a:moveTo>
                  <a:lnTo>
                    <a:pt x="801035" y="0"/>
                  </a:lnTo>
                  <a:lnTo>
                    <a:pt x="801035" y="125541"/>
                  </a:lnTo>
                  <a:lnTo>
                    <a:pt x="0" y="125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lg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19050"/>
              <a:ext cx="801035" cy="106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3735245" y="542572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0502254" y="542572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V="true">
            <a:off x="3735245" y="617817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flipV="true">
            <a:off x="10502254" y="617817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3735245" y="693062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0502254" y="6930623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flipV="true">
            <a:off x="3735245" y="7683072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 flipV="true">
            <a:off x="10502254" y="7683072"/>
            <a:ext cx="6042156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3740227" y="7053049"/>
            <a:ext cx="6037174" cy="632781"/>
            <a:chOff x="0" y="0"/>
            <a:chExt cx="1063503" cy="11147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497273" y="7053049"/>
            <a:ext cx="6037174" cy="632781"/>
            <a:chOff x="0" y="0"/>
            <a:chExt cx="1063503" cy="11147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740227" y="6292726"/>
            <a:ext cx="6037174" cy="632781"/>
            <a:chOff x="0" y="0"/>
            <a:chExt cx="1063503" cy="11147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497273" y="6292726"/>
            <a:ext cx="6037174" cy="632781"/>
            <a:chOff x="0" y="0"/>
            <a:chExt cx="1063503" cy="11147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740227" y="5532458"/>
            <a:ext cx="6037174" cy="632781"/>
            <a:chOff x="0" y="0"/>
            <a:chExt cx="1063503" cy="11147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497273" y="5532458"/>
            <a:ext cx="6037174" cy="632781"/>
            <a:chOff x="0" y="0"/>
            <a:chExt cx="1063503" cy="11147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740227" y="4772191"/>
            <a:ext cx="6037174" cy="632781"/>
            <a:chOff x="0" y="0"/>
            <a:chExt cx="1063503" cy="11147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497273" y="4772191"/>
            <a:ext cx="6037174" cy="632781"/>
            <a:chOff x="0" y="0"/>
            <a:chExt cx="1063503" cy="11147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063503" cy="111470"/>
            </a:xfrm>
            <a:custGeom>
              <a:avLst/>
              <a:gdLst/>
              <a:ahLst/>
              <a:cxnLst/>
              <a:rect r="r" b="b" t="t" l="l"/>
              <a:pathLst>
                <a:path h="111470" w="1063503">
                  <a:moveTo>
                    <a:pt x="0" y="0"/>
                  </a:moveTo>
                  <a:lnTo>
                    <a:pt x="1063503" y="0"/>
                  </a:lnTo>
                  <a:lnTo>
                    <a:pt x="1063503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9525"/>
              <a:ext cx="1063503" cy="101945"/>
            </a:xfrm>
            <a:prstGeom prst="rect">
              <a:avLst/>
            </a:prstGeom>
          </p:spPr>
          <p:txBody>
            <a:bodyPr anchor="ctr" rtlCol="false" tIns="103347" lIns="103347" bIns="103347" rIns="103347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3735245" y="7888476"/>
            <a:ext cx="5807989" cy="34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4"/>
              </a:lnSpc>
              <a:spcBef>
                <a:spcPct val="0"/>
              </a:spcBef>
            </a:pPr>
            <a:r>
              <a:rPr lang="en-US" sz="2644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Slovami</a:t>
            </a:r>
            <a:r>
              <a:rPr lang="en-US" sz="2644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</a:t>
            </a:r>
            <a:r>
              <a:rPr lang="en-US" sz="2644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o</a:t>
            </a:r>
            <a:r>
              <a:rPr lang="en-US" sz="2644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píšte jeden význam slova.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516359" y="7888476"/>
            <a:ext cx="5807989" cy="34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4"/>
              </a:lnSpc>
              <a:spcBef>
                <a:spcPct val="0"/>
              </a:spcBef>
            </a:pPr>
            <a:r>
              <a:rPr lang="en-US" sz="2644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Slovami</a:t>
            </a:r>
            <a:r>
              <a:rPr lang="en-US" sz="2644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</a:t>
            </a:r>
            <a:r>
              <a:rPr lang="en-US" sz="2644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o</a:t>
            </a:r>
            <a:r>
              <a:rPr lang="en-US" sz="2644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píšte druhý význam slova.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1298468" y="3091429"/>
            <a:ext cx="3053414" cy="1021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27"/>
              </a:lnSpc>
              <a:spcBef>
                <a:spcPct val="0"/>
              </a:spcBef>
            </a:pPr>
            <a:r>
              <a:rPr lang="en-US" sz="3384" strike="noStrike" u="none">
                <a:solidFill>
                  <a:srgbClr val="5379C2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Sem napíšte slovo, ktoré ste vybrali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4312" y="3543340"/>
            <a:ext cx="1836177" cy="489647"/>
          </a:xfrm>
          <a:custGeom>
            <a:avLst/>
            <a:gdLst/>
            <a:ahLst/>
            <a:cxnLst/>
            <a:rect r="r" b="b" t="t" l="l"/>
            <a:pathLst>
              <a:path h="489647" w="1836177">
                <a:moveTo>
                  <a:pt x="0" y="0"/>
                </a:moveTo>
                <a:lnTo>
                  <a:pt x="1836176" y="0"/>
                </a:lnTo>
                <a:lnTo>
                  <a:pt x="1836176" y="489648"/>
                </a:lnTo>
                <a:lnTo>
                  <a:pt x="0" y="4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Aktivita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3740229" y="2932071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6965006" y="2932071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3740229" y="3684236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6965006" y="3684236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3740229" y="4436402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6965006" y="4436402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3740229" y="5188567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6965006" y="5188567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3740229" y="4526970"/>
            <a:ext cx="2815095" cy="632542"/>
            <a:chOff x="0" y="0"/>
            <a:chExt cx="496092" cy="1114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740229" y="3771487"/>
            <a:ext cx="2815095" cy="632542"/>
            <a:chOff x="0" y="0"/>
            <a:chExt cx="496092" cy="1114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965006" y="4526970"/>
            <a:ext cx="2815095" cy="632542"/>
            <a:chOff x="0" y="0"/>
            <a:chExt cx="496092" cy="1114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965006" y="3771487"/>
            <a:ext cx="2815095" cy="632542"/>
            <a:chOff x="0" y="0"/>
            <a:chExt cx="496092" cy="11147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965006" y="3039863"/>
            <a:ext cx="2815095" cy="632542"/>
            <a:chOff x="0" y="0"/>
            <a:chExt cx="496092" cy="11147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965006" y="2291099"/>
            <a:ext cx="2815095" cy="632542"/>
            <a:chOff x="0" y="0"/>
            <a:chExt cx="496092" cy="11147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745209" y="3039863"/>
            <a:ext cx="2815095" cy="632542"/>
            <a:chOff x="0" y="0"/>
            <a:chExt cx="496092" cy="11147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745209" y="2291099"/>
            <a:ext cx="2815095" cy="632542"/>
            <a:chOff x="0" y="0"/>
            <a:chExt cx="496092" cy="11147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AutoShape 41" id="41"/>
          <p:cNvSpPr/>
          <p:nvPr/>
        </p:nvSpPr>
        <p:spPr>
          <a:xfrm>
            <a:off x="10311740" y="2932071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>
            <a:off x="13536517" y="2932071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flipV="true">
            <a:off x="10311740" y="3684236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 flipV="true">
            <a:off x="13536517" y="3684236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5" id="45"/>
          <p:cNvSpPr/>
          <p:nvPr/>
        </p:nvSpPr>
        <p:spPr>
          <a:xfrm>
            <a:off x="10311740" y="4436402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>
            <a:off x="13536517" y="4436402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7" id="47"/>
          <p:cNvSpPr/>
          <p:nvPr/>
        </p:nvSpPr>
        <p:spPr>
          <a:xfrm flipV="true">
            <a:off x="10311740" y="5188567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48" id="48"/>
          <p:cNvSpPr/>
          <p:nvPr/>
        </p:nvSpPr>
        <p:spPr>
          <a:xfrm flipV="true">
            <a:off x="13536517" y="5188567"/>
            <a:ext cx="2815095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49" id="49"/>
          <p:cNvGrpSpPr/>
          <p:nvPr/>
        </p:nvGrpSpPr>
        <p:grpSpPr>
          <a:xfrm rot="0">
            <a:off x="10311740" y="4526970"/>
            <a:ext cx="2815095" cy="632542"/>
            <a:chOff x="0" y="0"/>
            <a:chExt cx="496092" cy="11147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0311740" y="3771487"/>
            <a:ext cx="2815095" cy="632542"/>
            <a:chOff x="0" y="0"/>
            <a:chExt cx="496092" cy="11147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3536517" y="4526970"/>
            <a:ext cx="2815095" cy="632542"/>
            <a:chOff x="0" y="0"/>
            <a:chExt cx="496092" cy="11147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3536517" y="3771487"/>
            <a:ext cx="2815095" cy="632542"/>
            <a:chOff x="0" y="0"/>
            <a:chExt cx="496092" cy="11147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3536517" y="3039863"/>
            <a:ext cx="2815095" cy="632542"/>
            <a:chOff x="0" y="0"/>
            <a:chExt cx="496092" cy="11147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3536517" y="2291099"/>
            <a:ext cx="2815095" cy="632542"/>
            <a:chOff x="0" y="0"/>
            <a:chExt cx="496092" cy="11147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0316719" y="3039863"/>
            <a:ext cx="2815095" cy="632542"/>
            <a:chOff x="0" y="0"/>
            <a:chExt cx="496092" cy="11147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0316719" y="2291099"/>
            <a:ext cx="2815095" cy="632542"/>
            <a:chOff x="0" y="0"/>
            <a:chExt cx="496092" cy="11147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96092" cy="111470"/>
            </a:xfrm>
            <a:custGeom>
              <a:avLst/>
              <a:gdLst/>
              <a:ahLst/>
              <a:cxnLst/>
              <a:rect r="r" b="b" t="t" l="l"/>
              <a:pathLst>
                <a:path h="111470" w="496092">
                  <a:moveTo>
                    <a:pt x="0" y="0"/>
                  </a:moveTo>
                  <a:lnTo>
                    <a:pt x="496092" y="0"/>
                  </a:lnTo>
                  <a:lnTo>
                    <a:pt x="496092" y="111470"/>
                  </a:lnTo>
                  <a:lnTo>
                    <a:pt x="0" y="111470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19050"/>
              <a:ext cx="496092" cy="92420"/>
            </a:xfrm>
            <a:prstGeom prst="rect">
              <a:avLst/>
            </a:prstGeom>
          </p:spPr>
          <p:txBody>
            <a:bodyPr anchor="ctr" rtlCol="false" tIns="103308" lIns="103308" bIns="103308" rIns="103308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3740229" y="5362099"/>
            <a:ext cx="5805794" cy="348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3"/>
              </a:lnSpc>
              <a:spcBef>
                <a:spcPct val="0"/>
              </a:spcBef>
            </a:pPr>
            <a:r>
              <a:rPr lang="en-US" sz="264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Zapíšte rôzne vlastnosti do tabuľky.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0325839" y="5362099"/>
            <a:ext cx="5805794" cy="348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3"/>
              </a:lnSpc>
              <a:spcBef>
                <a:spcPct val="0"/>
              </a:spcBef>
            </a:pPr>
            <a:r>
              <a:rPr lang="en-US" sz="264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Zapíšte rôzne vlastnosti do tabuľky.</a:t>
            </a:r>
          </a:p>
        </p:txBody>
      </p:sp>
      <p:sp>
        <p:nvSpPr>
          <p:cNvPr name="AutoShape 75" id="75"/>
          <p:cNvSpPr/>
          <p:nvPr/>
        </p:nvSpPr>
        <p:spPr>
          <a:xfrm flipV="true">
            <a:off x="10330803" y="7707691"/>
            <a:ext cx="6020809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76" id="76"/>
          <p:cNvSpPr/>
          <p:nvPr/>
        </p:nvSpPr>
        <p:spPr>
          <a:xfrm flipV="true">
            <a:off x="3723781" y="7707691"/>
            <a:ext cx="6056320" cy="0"/>
          </a:xfrm>
          <a:prstGeom prst="line">
            <a:avLst/>
          </a:prstGeom>
          <a:ln cap="flat" w="19050">
            <a:solidFill>
              <a:srgbClr val="5379C2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77" id="77"/>
          <p:cNvGrpSpPr/>
          <p:nvPr/>
        </p:nvGrpSpPr>
        <p:grpSpPr>
          <a:xfrm rot="0">
            <a:off x="3723781" y="6407319"/>
            <a:ext cx="6056320" cy="1267484"/>
            <a:chOff x="0" y="0"/>
            <a:chExt cx="1114191" cy="23318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114191" cy="233181"/>
            </a:xfrm>
            <a:custGeom>
              <a:avLst/>
              <a:gdLst/>
              <a:ahLst/>
              <a:cxnLst/>
              <a:rect r="r" b="b" t="t" l="l"/>
              <a:pathLst>
                <a:path h="233181" w="1114191">
                  <a:moveTo>
                    <a:pt x="0" y="0"/>
                  </a:moveTo>
                  <a:lnTo>
                    <a:pt x="1114191" y="0"/>
                  </a:lnTo>
                  <a:lnTo>
                    <a:pt x="1114191" y="233181"/>
                  </a:lnTo>
                  <a:lnTo>
                    <a:pt x="0" y="233181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9525"/>
              <a:ext cx="1114191" cy="223656"/>
            </a:xfrm>
            <a:prstGeom prst="rect">
              <a:avLst/>
            </a:prstGeom>
          </p:spPr>
          <p:txBody>
            <a:bodyPr anchor="ctr" rtlCol="false" tIns="98959" lIns="98959" bIns="98959" rIns="98959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0325839" y="6407319"/>
            <a:ext cx="6020809" cy="1267484"/>
            <a:chOff x="0" y="0"/>
            <a:chExt cx="1107658" cy="23318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107658" cy="233181"/>
            </a:xfrm>
            <a:custGeom>
              <a:avLst/>
              <a:gdLst/>
              <a:ahLst/>
              <a:cxnLst/>
              <a:rect r="r" b="b" t="t" l="l"/>
              <a:pathLst>
                <a:path h="233181" w="1107658">
                  <a:moveTo>
                    <a:pt x="0" y="0"/>
                  </a:moveTo>
                  <a:lnTo>
                    <a:pt x="1107658" y="0"/>
                  </a:lnTo>
                  <a:lnTo>
                    <a:pt x="1107658" y="233181"/>
                  </a:lnTo>
                  <a:lnTo>
                    <a:pt x="0" y="233181"/>
                  </a:lnTo>
                  <a:close/>
                </a:path>
              </a:pathLst>
            </a:custGeom>
            <a:solidFill>
              <a:srgbClr val="5379C2">
                <a:alpha val="4706"/>
              </a:srgbClr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9525"/>
              <a:ext cx="1107658" cy="223656"/>
            </a:xfrm>
            <a:prstGeom prst="rect">
              <a:avLst/>
            </a:prstGeom>
          </p:spPr>
          <p:txBody>
            <a:bodyPr anchor="ctr" rtlCol="false" tIns="98959" lIns="98959" bIns="98959" rIns="98959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83" id="83"/>
          <p:cNvSpPr txBox="true"/>
          <p:nvPr/>
        </p:nvSpPr>
        <p:spPr>
          <a:xfrm rot="0">
            <a:off x="3723781" y="7904850"/>
            <a:ext cx="5821604" cy="33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32"/>
              </a:lnSpc>
              <a:spcBef>
                <a:spcPct val="0"/>
              </a:spcBef>
            </a:pPr>
            <a:r>
              <a:rPr lang="en-US" sz="2532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O</a:t>
            </a:r>
            <a:r>
              <a:rPr lang="en-US" sz="2532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píšte zvuky, ktoré sú s významom spojené.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0393269" y="7904850"/>
            <a:ext cx="5787470" cy="33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32"/>
              </a:lnSpc>
              <a:spcBef>
                <a:spcPct val="0"/>
              </a:spcBef>
            </a:pPr>
            <a:r>
              <a:rPr lang="en-US" sz="2532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O</a:t>
            </a:r>
            <a:r>
              <a:rPr lang="en-US" sz="2532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píšte zvuky, ktoré sú s významom spojené.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4312" y="3543340"/>
            <a:ext cx="1836177" cy="489647"/>
          </a:xfrm>
          <a:custGeom>
            <a:avLst/>
            <a:gdLst/>
            <a:ahLst/>
            <a:cxnLst/>
            <a:rect r="r" b="b" t="t" l="l"/>
            <a:pathLst>
              <a:path h="489647" w="1836177">
                <a:moveTo>
                  <a:pt x="0" y="0"/>
                </a:moveTo>
                <a:lnTo>
                  <a:pt x="1836176" y="0"/>
                </a:lnTo>
                <a:lnTo>
                  <a:pt x="1836176" y="489648"/>
                </a:lnTo>
                <a:lnTo>
                  <a:pt x="0" y="4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Aktivita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40229" y="1777301"/>
            <a:ext cx="6039455" cy="6566104"/>
            <a:chOff x="0" y="0"/>
            <a:chExt cx="801035" cy="87088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1035" cy="870886"/>
            </a:xfrm>
            <a:custGeom>
              <a:avLst/>
              <a:gdLst/>
              <a:ahLst/>
              <a:cxnLst/>
              <a:rect r="r" b="b" t="t" l="l"/>
              <a:pathLst>
                <a:path h="870886" w="801035">
                  <a:moveTo>
                    <a:pt x="0" y="0"/>
                  </a:moveTo>
                  <a:lnTo>
                    <a:pt x="801035" y="0"/>
                  </a:lnTo>
                  <a:lnTo>
                    <a:pt x="801035" y="870886"/>
                  </a:lnTo>
                  <a:lnTo>
                    <a:pt x="0" y="870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lg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01035" cy="861361"/>
            </a:xfrm>
            <a:prstGeom prst="rect">
              <a:avLst/>
            </a:prstGeom>
          </p:spPr>
          <p:txBody>
            <a:bodyPr anchor="ctr" rtlCol="false" tIns="103386" lIns="103386" bIns="103386" rIns="103386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307173" y="1777301"/>
            <a:ext cx="6044439" cy="6566104"/>
            <a:chOff x="0" y="0"/>
            <a:chExt cx="801696" cy="87088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01696" cy="870886"/>
            </a:xfrm>
            <a:custGeom>
              <a:avLst/>
              <a:gdLst/>
              <a:ahLst/>
              <a:cxnLst/>
              <a:rect r="r" b="b" t="t" l="l"/>
              <a:pathLst>
                <a:path h="870886" w="801696">
                  <a:moveTo>
                    <a:pt x="0" y="0"/>
                  </a:moveTo>
                  <a:lnTo>
                    <a:pt x="801696" y="0"/>
                  </a:lnTo>
                  <a:lnTo>
                    <a:pt x="801696" y="870886"/>
                  </a:lnTo>
                  <a:lnTo>
                    <a:pt x="0" y="870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lg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9525"/>
              <a:ext cx="801696" cy="861361"/>
            </a:xfrm>
            <a:prstGeom prst="rect">
              <a:avLst/>
            </a:prstGeom>
          </p:spPr>
          <p:txBody>
            <a:bodyPr anchor="ctr" rtlCol="false" tIns="103386" lIns="103386" bIns="103386" rIns="103386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735245" y="8526725"/>
            <a:ext cx="5810184" cy="34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5"/>
              </a:lnSpc>
              <a:spcBef>
                <a:spcPct val="0"/>
              </a:spcBef>
            </a:pPr>
            <a:r>
              <a:rPr lang="en-US" sz="2645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Nakreslite prvý význam slova.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26266" y="8526725"/>
            <a:ext cx="5810184" cy="34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5"/>
              </a:lnSpc>
              <a:spcBef>
                <a:spcPct val="0"/>
              </a:spcBef>
            </a:pPr>
            <a:r>
              <a:rPr lang="en-US" sz="2645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Nakreslite druhý význam slova.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07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59265" y="1257116"/>
            <a:ext cx="4681250" cy="866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74"/>
              </a:lnSpc>
              <a:spcBef>
                <a:spcPct val="0"/>
              </a:spcBef>
            </a:pPr>
            <a:r>
              <a:rPr lang="en-US" sz="5645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Toľko dát v cloude...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2AF94D-BE42-4E8F-BA21-5BD16499F583}"/>
</file>

<file path=customXml/itemProps2.xml><?xml version="1.0" encoding="utf-8"?>
<ds:datastoreItem xmlns:ds="http://schemas.openxmlformats.org/officeDocument/2006/customXml" ds:itemID="{469DE301-4411-40BA-8278-7DBAE8059347}"/>
</file>

<file path=customXml/itemProps3.xml><?xml version="1.0" encoding="utf-8"?>
<ds:datastoreItem xmlns:ds="http://schemas.openxmlformats.org/officeDocument/2006/customXml" ds:itemID="{2ADA2FC8-5A47-4CB2-B9ED-6C86E47624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04_prezentácia Ju a Pí </dc:title>
  <cp:revision>1</cp:revision>
  <dcterms:created xsi:type="dcterms:W3CDTF">2006-08-16T00:00:00Z</dcterms:created>
  <dcterms:modified xsi:type="dcterms:W3CDTF">2011-08-01T06:04:30Z</dcterms:modified>
  <dc:identifier>DAGvMAOvWhk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