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Setup Grotesk Bold" charset="1" panose="00000000000000000000"/>
      <p:regular r:id="rId13"/>
    </p:embeddedFont>
    <p:embeddedFont>
      <p:font typeface="Setup Grotesk" charset="1" panose="00000000000000000000"/>
      <p:regular r:id="rId14"/>
    </p:embeddedFont>
    <p:embeddedFont>
      <p:font typeface="Darker Grotesque 1 Semi-Bold" charset="1" panose="00000000000000000000"/>
      <p:regular r:id="rId15"/>
    </p:embeddedFont>
    <p:embeddedFont>
      <p:font typeface="Goodlife W00 Sans" charset="1" panose="03070500030000000000"/>
      <p:regular r:id="rId16"/>
    </p:embeddedFont>
    <p:embeddedFont>
      <p:font typeface="Darker Grotesque 2" charset="1" panose="00000000000000000000"/>
      <p:regular r:id="rId17"/>
    </p:embeddedFont>
    <p:embeddedFont>
      <p:font typeface="Darker Grotesque 1 Bold" charset="1" panose="00000000000000000000"/>
      <p:regular r:id="rId18"/>
    </p:embeddedFont>
    <p:embeddedFont>
      <p:font typeface="Darker Grotesque 2 Medium" charset="1" panose="000000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21" Type="http://schemas.openxmlformats.org/officeDocument/2006/relationships/customXml" Target="../customXml/item2.xml"/><Relationship Id="rId12" Type="http://schemas.openxmlformats.org/officeDocument/2006/relationships/slide" Target="slides/slide7.xml"/><Relationship Id="rId17" Type="http://schemas.openxmlformats.org/officeDocument/2006/relationships/font" Target="fonts/font17.fntdata"/><Relationship Id="rId7" Type="http://schemas.openxmlformats.org/officeDocument/2006/relationships/slide" Target="slides/slide2.xml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font" Target="fonts/font15.fntdata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font" Target="fonts/font14.fntdata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youtube.com/watch?v=PWOpMxbkf4A" TargetMode="External" Type="http://schemas.openxmlformats.org/officeDocument/2006/relationships/hyperlink"/><Relationship Id="rId2" Target="../media/image7.jpeg" Type="http://schemas.openxmlformats.org/officeDocument/2006/relationships/image"/><Relationship Id="rId3" Target="../media/image8.png" Type="http://schemas.openxmlformats.org/officeDocument/2006/relationships/image"/><Relationship Id="rId4" Target="https://www.youtube.com/watch?v=ELo54GVDu0w" TargetMode="External" Type="http://schemas.openxmlformats.org/officeDocument/2006/relationships/hyperlink"/><Relationship Id="rId5" Target="https://www.youtube.com/watch?v=ELo54GVDu0w" TargetMode="External" Type="http://schemas.openxmlformats.org/officeDocument/2006/relationships/hyperlink"/><Relationship Id="rId6" Target="../media/image9.png" Type="http://schemas.openxmlformats.org/officeDocument/2006/relationships/image"/><Relationship Id="rId7" Target="https://www.youtube.com/watch?v=tF4DML7FIWk" TargetMode="External" Type="http://schemas.openxmlformats.org/officeDocument/2006/relationships/hyperlink"/><Relationship Id="rId8" Target="https://www.youtube.com/watch?v=tF4DML7FIWk" TargetMode="External" Type="http://schemas.openxmlformats.org/officeDocument/2006/relationships/hyperlink"/><Relationship Id="rId9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jpeg" Type="http://schemas.openxmlformats.org/officeDocument/2006/relationships/image"/><Relationship Id="rId4" Target="../media/image16.png" Type="http://schemas.openxmlformats.org/officeDocument/2006/relationships/image"/><Relationship Id="rId5" Target="https://www.google.com/search?q=emoji+kitchen&amp;oq=emoji+kithcen&amp;gs_lcrp=EgZjaHJvbWUyBggAEEUYOdIBCDIxNTlqMGo3qAIAsAIA&amp;sourceid=chrome&amp;ie=UTF-8" TargetMode="External" Type="http://schemas.openxmlformats.org/officeDocument/2006/relationships/hyperlink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90161" y="4782019"/>
            <a:ext cx="1340610" cy="1323065"/>
            <a:chOff x="0" y="0"/>
            <a:chExt cx="927355" cy="91521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27355" cy="915219"/>
            </a:xfrm>
            <a:custGeom>
              <a:avLst/>
              <a:gdLst/>
              <a:ahLst/>
              <a:cxnLst/>
              <a:rect r="r" b="b" t="t" l="l"/>
              <a:pathLst>
                <a:path h="915219" w="927355">
                  <a:moveTo>
                    <a:pt x="463677" y="0"/>
                  </a:moveTo>
                  <a:cubicBezTo>
                    <a:pt x="207595" y="0"/>
                    <a:pt x="0" y="204879"/>
                    <a:pt x="0" y="457609"/>
                  </a:cubicBezTo>
                  <a:cubicBezTo>
                    <a:pt x="0" y="710340"/>
                    <a:pt x="207595" y="915219"/>
                    <a:pt x="463677" y="915219"/>
                  </a:cubicBezTo>
                  <a:cubicBezTo>
                    <a:pt x="719759" y="915219"/>
                    <a:pt x="927355" y="710340"/>
                    <a:pt x="927355" y="457609"/>
                  </a:cubicBezTo>
                  <a:cubicBezTo>
                    <a:pt x="927355" y="204879"/>
                    <a:pt x="719759" y="0"/>
                    <a:pt x="46367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38367B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86940" y="66752"/>
              <a:ext cx="753476" cy="7626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20"/>
                </a:lnSpc>
                <a:spcBef>
                  <a:spcPct val="0"/>
                </a:spcBef>
              </a:pPr>
              <a:r>
                <a:rPr lang="en-US" b="true" sz="3000" strike="noStrike" u="none">
                  <a:solidFill>
                    <a:srgbClr val="38367B"/>
                  </a:solidFill>
                  <a:latin typeface="Setup Grotesk Bold"/>
                  <a:ea typeface="Setup Grotesk Bold"/>
                  <a:cs typeface="Setup Grotesk Bold"/>
                  <a:sym typeface="Setup Grotesk Bold"/>
                </a:rPr>
                <a:t>02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90161" y="3414864"/>
            <a:ext cx="5204936" cy="795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59"/>
              </a:lnSpc>
              <a:spcBef>
                <a:spcPct val="0"/>
              </a:spcBef>
            </a:pPr>
            <a:r>
              <a:rPr lang="en-US" b="true" sz="5499">
                <a:solidFill>
                  <a:srgbClr val="38367B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Roboti</a:t>
            </a:r>
            <a:r>
              <a:rPr lang="en-US" b="true" sz="5499">
                <a:solidFill>
                  <a:srgbClr val="38367B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 v múzeu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90161" y="2430328"/>
            <a:ext cx="5672411" cy="374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99"/>
              </a:lnSpc>
              <a:spcBef>
                <a:spcPct val="0"/>
              </a:spcBef>
            </a:pPr>
            <a:r>
              <a:rPr lang="en-US" sz="2499" strike="noStrike" u="none">
                <a:solidFill>
                  <a:srgbClr val="38367B"/>
                </a:solidFill>
                <a:latin typeface="Setup Grotesk"/>
                <a:ea typeface="Setup Grotesk"/>
                <a:cs typeface="Setup Grotesk"/>
                <a:sym typeface="Setup Grotesk"/>
              </a:rPr>
              <a:t>AI v informatike pre 3. až 5. ročník ZŠ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780786" y="535071"/>
            <a:ext cx="3928199" cy="1599848"/>
          </a:xfrm>
          <a:custGeom>
            <a:avLst/>
            <a:gdLst/>
            <a:ahLst/>
            <a:cxnLst/>
            <a:rect r="r" b="b" t="t" l="l"/>
            <a:pathLst>
              <a:path h="1599848" w="3928199">
                <a:moveTo>
                  <a:pt x="0" y="0"/>
                </a:moveTo>
                <a:lnTo>
                  <a:pt x="3928199" y="0"/>
                </a:lnTo>
                <a:lnTo>
                  <a:pt x="3928199" y="1599848"/>
                </a:lnTo>
                <a:lnTo>
                  <a:pt x="0" y="15998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02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821577" y="1351541"/>
            <a:ext cx="6273368" cy="7199943"/>
          </a:xfrm>
          <a:custGeom>
            <a:avLst/>
            <a:gdLst/>
            <a:ahLst/>
            <a:cxnLst/>
            <a:rect r="r" b="b" t="t" l="l"/>
            <a:pathLst>
              <a:path h="7199943" w="6273368">
                <a:moveTo>
                  <a:pt x="0" y="0"/>
                </a:moveTo>
                <a:lnTo>
                  <a:pt x="6273368" y="0"/>
                </a:lnTo>
                <a:lnTo>
                  <a:pt x="6273368" y="7199942"/>
                </a:lnTo>
                <a:lnTo>
                  <a:pt x="0" y="71999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617393" y="1576388"/>
            <a:ext cx="182880" cy="182880"/>
            <a:chOff x="0" y="0"/>
            <a:chExt cx="243840" cy="2438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45720" y="46990"/>
              <a:ext cx="147320" cy="151130"/>
            </a:xfrm>
            <a:custGeom>
              <a:avLst/>
              <a:gdLst/>
              <a:ahLst/>
              <a:cxnLst/>
              <a:rect r="r" b="b" t="t" l="l"/>
              <a:pathLst>
                <a:path h="151130" w="147320">
                  <a:moveTo>
                    <a:pt x="147320" y="53340"/>
                  </a:moveTo>
                  <a:cubicBezTo>
                    <a:pt x="128270" y="134620"/>
                    <a:pt x="119380" y="142240"/>
                    <a:pt x="106680" y="146050"/>
                  </a:cubicBezTo>
                  <a:cubicBezTo>
                    <a:pt x="88900" y="151130"/>
                    <a:pt x="52070" y="148590"/>
                    <a:pt x="35560" y="140970"/>
                  </a:cubicBezTo>
                  <a:cubicBezTo>
                    <a:pt x="22860" y="135890"/>
                    <a:pt x="15240" y="128270"/>
                    <a:pt x="10160" y="115570"/>
                  </a:cubicBezTo>
                  <a:cubicBezTo>
                    <a:pt x="2540" y="99060"/>
                    <a:pt x="0" y="62230"/>
                    <a:pt x="5080" y="44450"/>
                  </a:cubicBezTo>
                  <a:cubicBezTo>
                    <a:pt x="8890" y="31750"/>
                    <a:pt x="16510" y="22860"/>
                    <a:pt x="27940" y="16510"/>
                  </a:cubicBezTo>
                  <a:cubicBezTo>
                    <a:pt x="43180" y="6350"/>
                    <a:pt x="80010" y="0"/>
                    <a:pt x="97790" y="3810"/>
                  </a:cubicBezTo>
                  <a:cubicBezTo>
                    <a:pt x="110490" y="6350"/>
                    <a:pt x="128270" y="22860"/>
                    <a:pt x="128270" y="2286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8" id="8"/>
          <p:cNvSpPr/>
          <p:nvPr/>
        </p:nvSpPr>
        <p:spPr>
          <a:xfrm flipH="false" flipV="false" rot="414621">
            <a:off x="10315300" y="3222446"/>
            <a:ext cx="4429217" cy="3823058"/>
          </a:xfrm>
          <a:custGeom>
            <a:avLst/>
            <a:gdLst/>
            <a:ahLst/>
            <a:cxnLst/>
            <a:rect r="r" b="b" t="t" l="l"/>
            <a:pathLst>
              <a:path h="3823058" w="4429217">
                <a:moveTo>
                  <a:pt x="0" y="0"/>
                </a:moveTo>
                <a:lnTo>
                  <a:pt x="4429218" y="0"/>
                </a:lnTo>
                <a:lnTo>
                  <a:pt x="4429218" y="3823058"/>
                </a:lnTo>
                <a:lnTo>
                  <a:pt x="0" y="38230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3314998" y="8372475"/>
            <a:ext cx="188595" cy="184785"/>
            <a:chOff x="0" y="0"/>
            <a:chExt cx="251460" cy="24638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49530" y="49530"/>
              <a:ext cx="149860" cy="151130"/>
            </a:xfrm>
            <a:custGeom>
              <a:avLst/>
              <a:gdLst/>
              <a:ahLst/>
              <a:cxnLst/>
              <a:rect r="r" b="b" t="t" l="l"/>
              <a:pathLst>
                <a:path h="151130" w="149860">
                  <a:moveTo>
                    <a:pt x="149860" y="53340"/>
                  </a:moveTo>
                  <a:cubicBezTo>
                    <a:pt x="129540" y="134620"/>
                    <a:pt x="120650" y="142240"/>
                    <a:pt x="107950" y="146050"/>
                  </a:cubicBezTo>
                  <a:cubicBezTo>
                    <a:pt x="90170" y="151130"/>
                    <a:pt x="54610" y="149860"/>
                    <a:pt x="38100" y="142240"/>
                  </a:cubicBezTo>
                  <a:cubicBezTo>
                    <a:pt x="25400" y="135890"/>
                    <a:pt x="17780" y="125730"/>
                    <a:pt x="11430" y="115570"/>
                  </a:cubicBezTo>
                  <a:cubicBezTo>
                    <a:pt x="5080" y="105410"/>
                    <a:pt x="0" y="93980"/>
                    <a:pt x="1270" y="81280"/>
                  </a:cubicBezTo>
                  <a:cubicBezTo>
                    <a:pt x="2540" y="62230"/>
                    <a:pt x="16510" y="29210"/>
                    <a:pt x="30480" y="16510"/>
                  </a:cubicBezTo>
                  <a:cubicBezTo>
                    <a:pt x="39370" y="7620"/>
                    <a:pt x="49530" y="2540"/>
                    <a:pt x="63500" y="1270"/>
                  </a:cubicBezTo>
                  <a:cubicBezTo>
                    <a:pt x="81280" y="0"/>
                    <a:pt x="130810" y="22860"/>
                    <a:pt x="130810" y="2286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11" id="11"/>
          <p:cNvSpPr/>
          <p:nvPr/>
        </p:nvSpPr>
        <p:spPr>
          <a:xfrm flipH="false" flipV="false" rot="7684160">
            <a:off x="14284373" y="4000932"/>
            <a:ext cx="4026175" cy="5781558"/>
          </a:xfrm>
          <a:custGeom>
            <a:avLst/>
            <a:gdLst/>
            <a:ahLst/>
            <a:cxnLst/>
            <a:rect r="r" b="b" t="t" l="l"/>
            <a:pathLst>
              <a:path h="5781558" w="4026175">
                <a:moveTo>
                  <a:pt x="0" y="0"/>
                </a:moveTo>
                <a:lnTo>
                  <a:pt x="4026175" y="0"/>
                </a:lnTo>
                <a:lnTo>
                  <a:pt x="4026175" y="5781558"/>
                </a:lnTo>
                <a:lnTo>
                  <a:pt x="0" y="57815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814228">
            <a:off x="14071274" y="4865791"/>
            <a:ext cx="653629" cy="975644"/>
            <a:chOff x="0" y="0"/>
            <a:chExt cx="951230" cy="141986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49530" y="44450"/>
              <a:ext cx="852170" cy="1330960"/>
            </a:xfrm>
            <a:custGeom>
              <a:avLst/>
              <a:gdLst/>
              <a:ahLst/>
              <a:cxnLst/>
              <a:rect r="r" b="b" t="t" l="l"/>
              <a:pathLst>
                <a:path h="1330960" w="852170">
                  <a:moveTo>
                    <a:pt x="660400" y="697230"/>
                  </a:moveTo>
                  <a:cubicBezTo>
                    <a:pt x="469900" y="1070610"/>
                    <a:pt x="344170" y="1123950"/>
                    <a:pt x="269240" y="1108710"/>
                  </a:cubicBezTo>
                  <a:cubicBezTo>
                    <a:pt x="201930" y="1096010"/>
                    <a:pt x="116840" y="1012190"/>
                    <a:pt x="99060" y="946150"/>
                  </a:cubicBezTo>
                  <a:cubicBezTo>
                    <a:pt x="80010" y="878840"/>
                    <a:pt x="130810" y="786130"/>
                    <a:pt x="162560" y="711200"/>
                  </a:cubicBezTo>
                  <a:cubicBezTo>
                    <a:pt x="195580" y="633730"/>
                    <a:pt x="255270" y="565150"/>
                    <a:pt x="292100" y="490220"/>
                  </a:cubicBezTo>
                  <a:cubicBezTo>
                    <a:pt x="327660" y="416560"/>
                    <a:pt x="359410" y="334010"/>
                    <a:pt x="382270" y="266700"/>
                  </a:cubicBezTo>
                  <a:cubicBezTo>
                    <a:pt x="400050" y="213360"/>
                    <a:pt x="406400" y="153670"/>
                    <a:pt x="422910" y="120650"/>
                  </a:cubicBezTo>
                  <a:cubicBezTo>
                    <a:pt x="433070" y="100330"/>
                    <a:pt x="439420" y="90170"/>
                    <a:pt x="454660" y="76200"/>
                  </a:cubicBezTo>
                  <a:cubicBezTo>
                    <a:pt x="477520" y="55880"/>
                    <a:pt x="513080" y="27940"/>
                    <a:pt x="547370" y="16510"/>
                  </a:cubicBezTo>
                  <a:cubicBezTo>
                    <a:pt x="580390" y="3810"/>
                    <a:pt x="626110" y="3810"/>
                    <a:pt x="655320" y="6350"/>
                  </a:cubicBezTo>
                  <a:cubicBezTo>
                    <a:pt x="676910" y="7620"/>
                    <a:pt x="692150" y="13970"/>
                    <a:pt x="708660" y="20320"/>
                  </a:cubicBezTo>
                  <a:cubicBezTo>
                    <a:pt x="726440" y="26670"/>
                    <a:pt x="740410" y="34290"/>
                    <a:pt x="756920" y="46990"/>
                  </a:cubicBezTo>
                  <a:cubicBezTo>
                    <a:pt x="779780" y="66040"/>
                    <a:pt x="811530" y="99060"/>
                    <a:pt x="828040" y="130810"/>
                  </a:cubicBezTo>
                  <a:cubicBezTo>
                    <a:pt x="843280" y="162560"/>
                    <a:pt x="852170" y="201930"/>
                    <a:pt x="850900" y="237490"/>
                  </a:cubicBezTo>
                  <a:cubicBezTo>
                    <a:pt x="849630" y="273050"/>
                    <a:pt x="842010" y="304800"/>
                    <a:pt x="821690" y="342900"/>
                  </a:cubicBezTo>
                  <a:cubicBezTo>
                    <a:pt x="792480" y="401320"/>
                    <a:pt x="709930" y="467360"/>
                    <a:pt x="666750" y="537210"/>
                  </a:cubicBezTo>
                  <a:cubicBezTo>
                    <a:pt x="623570" y="608330"/>
                    <a:pt x="603250" y="690880"/>
                    <a:pt x="563880" y="768350"/>
                  </a:cubicBezTo>
                  <a:cubicBezTo>
                    <a:pt x="523240" y="850900"/>
                    <a:pt x="476250" y="1016000"/>
                    <a:pt x="427990" y="1018540"/>
                  </a:cubicBezTo>
                  <a:cubicBezTo>
                    <a:pt x="383540" y="1021080"/>
                    <a:pt x="275590" y="839470"/>
                    <a:pt x="289560" y="820420"/>
                  </a:cubicBezTo>
                  <a:cubicBezTo>
                    <a:pt x="304800" y="801370"/>
                    <a:pt x="511810" y="864870"/>
                    <a:pt x="516890" y="902970"/>
                  </a:cubicBezTo>
                  <a:cubicBezTo>
                    <a:pt x="523240" y="941070"/>
                    <a:pt x="360680" y="1068070"/>
                    <a:pt x="322580" y="1050290"/>
                  </a:cubicBezTo>
                  <a:cubicBezTo>
                    <a:pt x="267970" y="1023620"/>
                    <a:pt x="304800" y="712470"/>
                    <a:pt x="311150" y="581660"/>
                  </a:cubicBezTo>
                  <a:cubicBezTo>
                    <a:pt x="314960" y="486410"/>
                    <a:pt x="325120" y="411480"/>
                    <a:pt x="340360" y="337820"/>
                  </a:cubicBezTo>
                  <a:cubicBezTo>
                    <a:pt x="353060" y="274320"/>
                    <a:pt x="347980" y="181610"/>
                    <a:pt x="389890" y="165100"/>
                  </a:cubicBezTo>
                  <a:cubicBezTo>
                    <a:pt x="455930" y="138430"/>
                    <a:pt x="741680" y="415290"/>
                    <a:pt x="783590" y="397510"/>
                  </a:cubicBezTo>
                  <a:cubicBezTo>
                    <a:pt x="797560" y="391160"/>
                    <a:pt x="793750" y="346710"/>
                    <a:pt x="795020" y="347980"/>
                  </a:cubicBezTo>
                  <a:cubicBezTo>
                    <a:pt x="797560" y="347980"/>
                    <a:pt x="773430" y="488950"/>
                    <a:pt x="768350" y="581660"/>
                  </a:cubicBezTo>
                  <a:cubicBezTo>
                    <a:pt x="760730" y="711200"/>
                    <a:pt x="793750" y="930910"/>
                    <a:pt x="768350" y="1054100"/>
                  </a:cubicBezTo>
                  <a:cubicBezTo>
                    <a:pt x="750570" y="1140460"/>
                    <a:pt x="734060" y="1219200"/>
                    <a:pt x="676910" y="1264920"/>
                  </a:cubicBezTo>
                  <a:cubicBezTo>
                    <a:pt x="609600" y="1318260"/>
                    <a:pt x="462280" y="1330960"/>
                    <a:pt x="363220" y="1323340"/>
                  </a:cubicBezTo>
                  <a:cubicBezTo>
                    <a:pt x="271780" y="1315720"/>
                    <a:pt x="165100" y="1287780"/>
                    <a:pt x="105410" y="1229360"/>
                  </a:cubicBezTo>
                  <a:cubicBezTo>
                    <a:pt x="44450" y="1172210"/>
                    <a:pt x="2540" y="1073150"/>
                    <a:pt x="1270" y="976630"/>
                  </a:cubicBezTo>
                  <a:cubicBezTo>
                    <a:pt x="0" y="845820"/>
                    <a:pt x="102870" y="662940"/>
                    <a:pt x="176530" y="515620"/>
                  </a:cubicBezTo>
                  <a:cubicBezTo>
                    <a:pt x="252730" y="363220"/>
                    <a:pt x="381000" y="151130"/>
                    <a:pt x="454660" y="76200"/>
                  </a:cubicBezTo>
                  <a:cubicBezTo>
                    <a:pt x="490220" y="40640"/>
                    <a:pt x="513080" y="27940"/>
                    <a:pt x="547370" y="16510"/>
                  </a:cubicBezTo>
                  <a:cubicBezTo>
                    <a:pt x="580390" y="3810"/>
                    <a:pt x="621030" y="0"/>
                    <a:pt x="655320" y="6350"/>
                  </a:cubicBezTo>
                  <a:cubicBezTo>
                    <a:pt x="690880" y="11430"/>
                    <a:pt x="728980" y="26670"/>
                    <a:pt x="756920" y="46990"/>
                  </a:cubicBezTo>
                  <a:cubicBezTo>
                    <a:pt x="786130" y="68580"/>
                    <a:pt x="811530" y="99060"/>
                    <a:pt x="828040" y="130810"/>
                  </a:cubicBezTo>
                  <a:cubicBezTo>
                    <a:pt x="843280" y="162560"/>
                    <a:pt x="849630" y="208280"/>
                    <a:pt x="850900" y="237490"/>
                  </a:cubicBezTo>
                  <a:cubicBezTo>
                    <a:pt x="852170" y="259080"/>
                    <a:pt x="847090" y="270510"/>
                    <a:pt x="843280" y="292100"/>
                  </a:cubicBezTo>
                  <a:cubicBezTo>
                    <a:pt x="835660" y="330200"/>
                    <a:pt x="824230" y="386080"/>
                    <a:pt x="806450" y="439420"/>
                  </a:cubicBezTo>
                  <a:cubicBezTo>
                    <a:pt x="782320" y="508000"/>
                    <a:pt x="759460" y="613410"/>
                    <a:pt x="704850" y="668020"/>
                  </a:cubicBezTo>
                  <a:cubicBezTo>
                    <a:pt x="648970" y="723900"/>
                    <a:pt x="553720" y="773430"/>
                    <a:pt x="473710" y="772160"/>
                  </a:cubicBezTo>
                  <a:cubicBezTo>
                    <a:pt x="384810" y="770890"/>
                    <a:pt x="219710" y="688340"/>
                    <a:pt x="196850" y="636270"/>
                  </a:cubicBezTo>
                  <a:cubicBezTo>
                    <a:pt x="184150" y="607060"/>
                    <a:pt x="198120" y="557530"/>
                    <a:pt x="224790" y="543560"/>
                  </a:cubicBezTo>
                  <a:cubicBezTo>
                    <a:pt x="284480" y="513080"/>
                    <a:pt x="660400" y="697230"/>
                    <a:pt x="660400" y="697230"/>
                  </a:cubicBezTo>
                </a:path>
              </a:pathLst>
            </a:custGeom>
            <a:solidFill>
              <a:srgbClr val="FFFFFF">
                <a:alpha val="24706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814228">
            <a:off x="14351923" y="5184979"/>
            <a:ext cx="431098" cy="350813"/>
            <a:chOff x="0" y="0"/>
            <a:chExt cx="627380" cy="51054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46990" y="46990"/>
              <a:ext cx="529590" cy="414020"/>
            </a:xfrm>
            <a:custGeom>
              <a:avLst/>
              <a:gdLst/>
              <a:ahLst/>
              <a:cxnLst/>
              <a:rect r="r" b="b" t="t" l="l"/>
              <a:pathLst>
                <a:path h="414020" w="529590">
                  <a:moveTo>
                    <a:pt x="496570" y="129540"/>
                  </a:moveTo>
                  <a:cubicBezTo>
                    <a:pt x="147320" y="406400"/>
                    <a:pt x="143510" y="392430"/>
                    <a:pt x="133350" y="392430"/>
                  </a:cubicBezTo>
                  <a:cubicBezTo>
                    <a:pt x="123190" y="392430"/>
                    <a:pt x="113030" y="407670"/>
                    <a:pt x="100330" y="410210"/>
                  </a:cubicBezTo>
                  <a:cubicBezTo>
                    <a:pt x="85090" y="412750"/>
                    <a:pt x="60960" y="412750"/>
                    <a:pt x="45720" y="403860"/>
                  </a:cubicBezTo>
                  <a:cubicBezTo>
                    <a:pt x="27940" y="393700"/>
                    <a:pt x="8890" y="363220"/>
                    <a:pt x="3810" y="344170"/>
                  </a:cubicBezTo>
                  <a:cubicBezTo>
                    <a:pt x="0" y="331470"/>
                    <a:pt x="3810" y="318770"/>
                    <a:pt x="7620" y="307340"/>
                  </a:cubicBezTo>
                  <a:cubicBezTo>
                    <a:pt x="12700" y="294640"/>
                    <a:pt x="19050" y="281940"/>
                    <a:pt x="31750" y="274320"/>
                  </a:cubicBezTo>
                  <a:cubicBezTo>
                    <a:pt x="48260" y="264160"/>
                    <a:pt x="82550" y="252730"/>
                    <a:pt x="102870" y="259080"/>
                  </a:cubicBezTo>
                  <a:cubicBezTo>
                    <a:pt x="124460" y="265430"/>
                    <a:pt x="149860" y="289560"/>
                    <a:pt x="156210" y="309880"/>
                  </a:cubicBezTo>
                  <a:cubicBezTo>
                    <a:pt x="162560" y="331470"/>
                    <a:pt x="156210" y="365760"/>
                    <a:pt x="143510" y="382270"/>
                  </a:cubicBezTo>
                  <a:cubicBezTo>
                    <a:pt x="129540" y="400050"/>
                    <a:pt x="97790" y="414020"/>
                    <a:pt x="76200" y="412750"/>
                  </a:cubicBezTo>
                  <a:cubicBezTo>
                    <a:pt x="54610" y="411480"/>
                    <a:pt x="25400" y="391160"/>
                    <a:pt x="13970" y="373380"/>
                  </a:cubicBezTo>
                  <a:cubicBezTo>
                    <a:pt x="3810" y="360680"/>
                    <a:pt x="1270" y="340360"/>
                    <a:pt x="3810" y="325120"/>
                  </a:cubicBezTo>
                  <a:cubicBezTo>
                    <a:pt x="5080" y="309880"/>
                    <a:pt x="12700" y="290830"/>
                    <a:pt x="25400" y="279400"/>
                  </a:cubicBezTo>
                  <a:cubicBezTo>
                    <a:pt x="40640" y="266700"/>
                    <a:pt x="74930" y="255270"/>
                    <a:pt x="95250" y="257810"/>
                  </a:cubicBezTo>
                  <a:cubicBezTo>
                    <a:pt x="111760" y="259080"/>
                    <a:pt x="128270" y="269240"/>
                    <a:pt x="138430" y="281940"/>
                  </a:cubicBezTo>
                  <a:cubicBezTo>
                    <a:pt x="149860" y="293370"/>
                    <a:pt x="160020" y="309880"/>
                    <a:pt x="158750" y="326390"/>
                  </a:cubicBezTo>
                  <a:cubicBezTo>
                    <a:pt x="158750" y="349250"/>
                    <a:pt x="137160" y="389890"/>
                    <a:pt x="118110" y="403860"/>
                  </a:cubicBezTo>
                  <a:cubicBezTo>
                    <a:pt x="102870" y="414020"/>
                    <a:pt x="80010" y="414020"/>
                    <a:pt x="63500" y="410210"/>
                  </a:cubicBezTo>
                  <a:cubicBezTo>
                    <a:pt x="46990" y="406400"/>
                    <a:pt x="26670" y="393700"/>
                    <a:pt x="17780" y="379730"/>
                  </a:cubicBezTo>
                  <a:cubicBezTo>
                    <a:pt x="7620" y="365760"/>
                    <a:pt x="2540" y="341630"/>
                    <a:pt x="3810" y="325120"/>
                  </a:cubicBezTo>
                  <a:cubicBezTo>
                    <a:pt x="3810" y="312420"/>
                    <a:pt x="11430" y="299720"/>
                    <a:pt x="16510" y="290830"/>
                  </a:cubicBezTo>
                  <a:cubicBezTo>
                    <a:pt x="20320" y="284480"/>
                    <a:pt x="22860" y="278130"/>
                    <a:pt x="29210" y="276860"/>
                  </a:cubicBezTo>
                  <a:cubicBezTo>
                    <a:pt x="36830" y="274320"/>
                    <a:pt x="46990" y="287020"/>
                    <a:pt x="62230" y="284480"/>
                  </a:cubicBezTo>
                  <a:cubicBezTo>
                    <a:pt x="114300" y="273050"/>
                    <a:pt x="293370" y="95250"/>
                    <a:pt x="360680" y="48260"/>
                  </a:cubicBezTo>
                  <a:cubicBezTo>
                    <a:pt x="393700" y="26670"/>
                    <a:pt x="411480" y="8890"/>
                    <a:pt x="436880" y="3810"/>
                  </a:cubicBezTo>
                  <a:cubicBezTo>
                    <a:pt x="458470" y="0"/>
                    <a:pt x="485140" y="2540"/>
                    <a:pt x="500380" y="13970"/>
                  </a:cubicBezTo>
                  <a:cubicBezTo>
                    <a:pt x="515620" y="25400"/>
                    <a:pt x="529590" y="53340"/>
                    <a:pt x="528320" y="72390"/>
                  </a:cubicBezTo>
                  <a:cubicBezTo>
                    <a:pt x="528320" y="92710"/>
                    <a:pt x="496570" y="129540"/>
                    <a:pt x="496570" y="12954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814228">
            <a:off x="14072219" y="4879646"/>
            <a:ext cx="531455" cy="888377"/>
            <a:chOff x="0" y="0"/>
            <a:chExt cx="773430" cy="129286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50800" y="50800"/>
              <a:ext cx="671830" cy="1192530"/>
            </a:xfrm>
            <a:custGeom>
              <a:avLst/>
              <a:gdLst/>
              <a:ahLst/>
              <a:cxnLst/>
              <a:rect r="r" b="b" t="t" l="l"/>
              <a:pathLst>
                <a:path h="1192530" w="671830">
                  <a:moveTo>
                    <a:pt x="0" y="904240"/>
                  </a:moveTo>
                  <a:cubicBezTo>
                    <a:pt x="39370" y="801370"/>
                    <a:pt x="62230" y="778510"/>
                    <a:pt x="77470" y="755650"/>
                  </a:cubicBezTo>
                  <a:cubicBezTo>
                    <a:pt x="92710" y="731520"/>
                    <a:pt x="107950" y="709930"/>
                    <a:pt x="120650" y="685800"/>
                  </a:cubicBezTo>
                  <a:cubicBezTo>
                    <a:pt x="133350" y="662940"/>
                    <a:pt x="143510" y="640080"/>
                    <a:pt x="156210" y="614680"/>
                  </a:cubicBezTo>
                  <a:cubicBezTo>
                    <a:pt x="170180" y="588010"/>
                    <a:pt x="189230" y="558800"/>
                    <a:pt x="200660" y="532130"/>
                  </a:cubicBezTo>
                  <a:cubicBezTo>
                    <a:pt x="212090" y="506730"/>
                    <a:pt x="213360" y="482600"/>
                    <a:pt x="224790" y="458470"/>
                  </a:cubicBezTo>
                  <a:cubicBezTo>
                    <a:pt x="238760" y="430530"/>
                    <a:pt x="266700" y="398780"/>
                    <a:pt x="280670" y="375920"/>
                  </a:cubicBezTo>
                  <a:cubicBezTo>
                    <a:pt x="290830" y="360680"/>
                    <a:pt x="304800" y="345440"/>
                    <a:pt x="306070" y="337820"/>
                  </a:cubicBezTo>
                  <a:cubicBezTo>
                    <a:pt x="307340" y="334010"/>
                    <a:pt x="306070" y="330200"/>
                    <a:pt x="306070" y="328930"/>
                  </a:cubicBezTo>
                  <a:cubicBezTo>
                    <a:pt x="306070" y="328930"/>
                    <a:pt x="306070" y="322580"/>
                    <a:pt x="307340" y="318770"/>
                  </a:cubicBezTo>
                  <a:cubicBezTo>
                    <a:pt x="307340" y="314960"/>
                    <a:pt x="308610" y="307340"/>
                    <a:pt x="308610" y="307340"/>
                  </a:cubicBezTo>
                  <a:cubicBezTo>
                    <a:pt x="308610" y="307340"/>
                    <a:pt x="311150" y="300990"/>
                    <a:pt x="312420" y="297180"/>
                  </a:cubicBezTo>
                  <a:cubicBezTo>
                    <a:pt x="313690" y="294640"/>
                    <a:pt x="316230" y="287020"/>
                    <a:pt x="316230" y="287020"/>
                  </a:cubicBezTo>
                  <a:cubicBezTo>
                    <a:pt x="316230" y="287020"/>
                    <a:pt x="321310" y="281940"/>
                    <a:pt x="322580" y="278130"/>
                  </a:cubicBezTo>
                  <a:cubicBezTo>
                    <a:pt x="322580" y="275590"/>
                    <a:pt x="320040" y="273050"/>
                    <a:pt x="321310" y="267970"/>
                  </a:cubicBezTo>
                  <a:cubicBezTo>
                    <a:pt x="325120" y="252730"/>
                    <a:pt x="353060" y="209550"/>
                    <a:pt x="373380" y="181610"/>
                  </a:cubicBezTo>
                  <a:cubicBezTo>
                    <a:pt x="393700" y="153670"/>
                    <a:pt x="421640" y="127000"/>
                    <a:pt x="441960" y="101600"/>
                  </a:cubicBezTo>
                  <a:cubicBezTo>
                    <a:pt x="459740" y="80010"/>
                    <a:pt x="477520" y="49530"/>
                    <a:pt x="488950" y="36830"/>
                  </a:cubicBezTo>
                  <a:cubicBezTo>
                    <a:pt x="495300" y="31750"/>
                    <a:pt x="500380" y="30480"/>
                    <a:pt x="504190" y="26670"/>
                  </a:cubicBezTo>
                  <a:cubicBezTo>
                    <a:pt x="508000" y="24130"/>
                    <a:pt x="510540" y="22860"/>
                    <a:pt x="513080" y="20320"/>
                  </a:cubicBezTo>
                  <a:cubicBezTo>
                    <a:pt x="515620" y="17780"/>
                    <a:pt x="521970" y="13970"/>
                    <a:pt x="521970" y="13970"/>
                  </a:cubicBezTo>
                  <a:cubicBezTo>
                    <a:pt x="521970" y="13970"/>
                    <a:pt x="528320" y="10160"/>
                    <a:pt x="532130" y="8890"/>
                  </a:cubicBezTo>
                  <a:cubicBezTo>
                    <a:pt x="534670" y="7620"/>
                    <a:pt x="541020" y="3810"/>
                    <a:pt x="542290" y="3810"/>
                  </a:cubicBezTo>
                  <a:cubicBezTo>
                    <a:pt x="542290" y="3810"/>
                    <a:pt x="548640" y="2540"/>
                    <a:pt x="552450" y="2540"/>
                  </a:cubicBezTo>
                  <a:cubicBezTo>
                    <a:pt x="556260" y="1270"/>
                    <a:pt x="562610" y="0"/>
                    <a:pt x="562610" y="0"/>
                  </a:cubicBezTo>
                  <a:cubicBezTo>
                    <a:pt x="563880" y="0"/>
                    <a:pt x="570230" y="0"/>
                    <a:pt x="574040" y="1270"/>
                  </a:cubicBezTo>
                  <a:cubicBezTo>
                    <a:pt x="577850" y="1270"/>
                    <a:pt x="584200" y="1270"/>
                    <a:pt x="585470" y="1270"/>
                  </a:cubicBezTo>
                  <a:cubicBezTo>
                    <a:pt x="585470" y="1270"/>
                    <a:pt x="591820" y="3810"/>
                    <a:pt x="595630" y="5080"/>
                  </a:cubicBezTo>
                  <a:cubicBezTo>
                    <a:pt x="599440" y="5080"/>
                    <a:pt x="605790" y="7620"/>
                    <a:pt x="605790" y="7620"/>
                  </a:cubicBezTo>
                  <a:cubicBezTo>
                    <a:pt x="605790" y="7620"/>
                    <a:pt x="612140" y="11430"/>
                    <a:pt x="614680" y="12700"/>
                  </a:cubicBezTo>
                  <a:cubicBezTo>
                    <a:pt x="618490" y="15240"/>
                    <a:pt x="624840" y="19050"/>
                    <a:pt x="624840" y="19050"/>
                  </a:cubicBezTo>
                  <a:cubicBezTo>
                    <a:pt x="624840" y="19050"/>
                    <a:pt x="629920" y="24130"/>
                    <a:pt x="632460" y="26670"/>
                  </a:cubicBezTo>
                  <a:cubicBezTo>
                    <a:pt x="635000" y="29210"/>
                    <a:pt x="640080" y="34290"/>
                    <a:pt x="640080" y="34290"/>
                  </a:cubicBezTo>
                  <a:cubicBezTo>
                    <a:pt x="640080" y="34290"/>
                    <a:pt x="643890" y="40640"/>
                    <a:pt x="646430" y="43180"/>
                  </a:cubicBezTo>
                  <a:cubicBezTo>
                    <a:pt x="647700" y="46990"/>
                    <a:pt x="651510" y="52070"/>
                    <a:pt x="651510" y="52070"/>
                  </a:cubicBezTo>
                  <a:cubicBezTo>
                    <a:pt x="651510" y="53340"/>
                    <a:pt x="654050" y="59690"/>
                    <a:pt x="655320" y="63500"/>
                  </a:cubicBezTo>
                  <a:cubicBezTo>
                    <a:pt x="656590" y="66040"/>
                    <a:pt x="657860" y="73660"/>
                    <a:pt x="659130" y="73660"/>
                  </a:cubicBezTo>
                  <a:cubicBezTo>
                    <a:pt x="659130" y="73660"/>
                    <a:pt x="659130" y="81280"/>
                    <a:pt x="659130" y="83820"/>
                  </a:cubicBezTo>
                  <a:cubicBezTo>
                    <a:pt x="659130" y="87630"/>
                    <a:pt x="660400" y="95250"/>
                    <a:pt x="660400" y="95250"/>
                  </a:cubicBezTo>
                  <a:cubicBezTo>
                    <a:pt x="660400" y="95250"/>
                    <a:pt x="659130" y="102870"/>
                    <a:pt x="657860" y="106680"/>
                  </a:cubicBezTo>
                  <a:cubicBezTo>
                    <a:pt x="657860" y="109220"/>
                    <a:pt x="656590" y="116840"/>
                    <a:pt x="656590" y="116840"/>
                  </a:cubicBezTo>
                  <a:cubicBezTo>
                    <a:pt x="656590" y="116840"/>
                    <a:pt x="654050" y="119380"/>
                    <a:pt x="654050" y="121920"/>
                  </a:cubicBezTo>
                  <a:cubicBezTo>
                    <a:pt x="654050" y="124460"/>
                    <a:pt x="656590" y="132080"/>
                    <a:pt x="656590" y="132080"/>
                  </a:cubicBezTo>
                  <a:cubicBezTo>
                    <a:pt x="656590" y="132080"/>
                    <a:pt x="656590" y="139700"/>
                    <a:pt x="656590" y="142240"/>
                  </a:cubicBezTo>
                  <a:cubicBezTo>
                    <a:pt x="656590" y="146050"/>
                    <a:pt x="656590" y="153670"/>
                    <a:pt x="656590" y="153670"/>
                  </a:cubicBezTo>
                  <a:cubicBezTo>
                    <a:pt x="656590" y="153670"/>
                    <a:pt x="654050" y="160020"/>
                    <a:pt x="654050" y="163830"/>
                  </a:cubicBezTo>
                  <a:cubicBezTo>
                    <a:pt x="652780" y="167640"/>
                    <a:pt x="651510" y="173990"/>
                    <a:pt x="650240" y="173990"/>
                  </a:cubicBezTo>
                  <a:cubicBezTo>
                    <a:pt x="650240" y="175260"/>
                    <a:pt x="622300" y="212090"/>
                    <a:pt x="618490" y="220980"/>
                  </a:cubicBezTo>
                  <a:cubicBezTo>
                    <a:pt x="618490" y="223520"/>
                    <a:pt x="618490" y="227330"/>
                    <a:pt x="618490" y="227330"/>
                  </a:cubicBezTo>
                  <a:cubicBezTo>
                    <a:pt x="618490" y="227330"/>
                    <a:pt x="615950" y="233680"/>
                    <a:pt x="614680" y="237490"/>
                  </a:cubicBezTo>
                  <a:cubicBezTo>
                    <a:pt x="613410" y="240030"/>
                    <a:pt x="612140" y="247650"/>
                    <a:pt x="612140" y="247650"/>
                  </a:cubicBezTo>
                  <a:cubicBezTo>
                    <a:pt x="612140" y="247650"/>
                    <a:pt x="607060" y="254000"/>
                    <a:pt x="605790" y="256540"/>
                  </a:cubicBezTo>
                  <a:cubicBezTo>
                    <a:pt x="605790" y="256540"/>
                    <a:pt x="605790" y="257810"/>
                    <a:pt x="605790" y="257810"/>
                  </a:cubicBezTo>
                  <a:cubicBezTo>
                    <a:pt x="604520" y="259080"/>
                    <a:pt x="604520" y="265430"/>
                    <a:pt x="604520" y="265430"/>
                  </a:cubicBezTo>
                  <a:cubicBezTo>
                    <a:pt x="604520" y="266700"/>
                    <a:pt x="604520" y="266700"/>
                    <a:pt x="604520" y="266700"/>
                  </a:cubicBezTo>
                  <a:cubicBezTo>
                    <a:pt x="605790" y="267970"/>
                    <a:pt x="607060" y="276860"/>
                    <a:pt x="607060" y="276860"/>
                  </a:cubicBezTo>
                  <a:cubicBezTo>
                    <a:pt x="607060" y="276860"/>
                    <a:pt x="607060" y="283210"/>
                    <a:pt x="607060" y="287020"/>
                  </a:cubicBezTo>
                  <a:cubicBezTo>
                    <a:pt x="607060" y="290830"/>
                    <a:pt x="607060" y="297180"/>
                    <a:pt x="607060" y="297180"/>
                  </a:cubicBezTo>
                  <a:cubicBezTo>
                    <a:pt x="607060" y="297180"/>
                    <a:pt x="605790" y="303530"/>
                    <a:pt x="604520" y="307340"/>
                  </a:cubicBezTo>
                  <a:cubicBezTo>
                    <a:pt x="603250" y="309880"/>
                    <a:pt x="601980" y="317500"/>
                    <a:pt x="601980" y="317500"/>
                  </a:cubicBezTo>
                  <a:cubicBezTo>
                    <a:pt x="601980" y="317500"/>
                    <a:pt x="598170" y="322580"/>
                    <a:pt x="596900" y="326390"/>
                  </a:cubicBezTo>
                  <a:cubicBezTo>
                    <a:pt x="595630" y="328930"/>
                    <a:pt x="591820" y="335280"/>
                    <a:pt x="591820" y="335280"/>
                  </a:cubicBezTo>
                  <a:cubicBezTo>
                    <a:pt x="591820" y="335280"/>
                    <a:pt x="586740" y="341630"/>
                    <a:pt x="585470" y="342900"/>
                  </a:cubicBezTo>
                  <a:cubicBezTo>
                    <a:pt x="584200" y="344170"/>
                    <a:pt x="582930" y="345440"/>
                    <a:pt x="582930" y="345440"/>
                  </a:cubicBezTo>
                  <a:cubicBezTo>
                    <a:pt x="582930" y="345440"/>
                    <a:pt x="584200" y="345440"/>
                    <a:pt x="584200" y="345440"/>
                  </a:cubicBezTo>
                  <a:cubicBezTo>
                    <a:pt x="586740" y="345440"/>
                    <a:pt x="595630" y="345440"/>
                    <a:pt x="595630" y="345440"/>
                  </a:cubicBezTo>
                  <a:cubicBezTo>
                    <a:pt x="595630" y="345440"/>
                    <a:pt x="603250" y="347980"/>
                    <a:pt x="607060" y="349250"/>
                  </a:cubicBezTo>
                  <a:cubicBezTo>
                    <a:pt x="609600" y="350520"/>
                    <a:pt x="617220" y="351790"/>
                    <a:pt x="617220" y="351790"/>
                  </a:cubicBezTo>
                  <a:cubicBezTo>
                    <a:pt x="617220" y="351790"/>
                    <a:pt x="623570" y="355600"/>
                    <a:pt x="626110" y="358140"/>
                  </a:cubicBezTo>
                  <a:cubicBezTo>
                    <a:pt x="629920" y="359410"/>
                    <a:pt x="636270" y="363220"/>
                    <a:pt x="636270" y="363220"/>
                  </a:cubicBezTo>
                  <a:cubicBezTo>
                    <a:pt x="636270" y="363220"/>
                    <a:pt x="641350" y="368300"/>
                    <a:pt x="643890" y="370840"/>
                  </a:cubicBezTo>
                  <a:cubicBezTo>
                    <a:pt x="646430" y="373380"/>
                    <a:pt x="651510" y="378460"/>
                    <a:pt x="651510" y="379730"/>
                  </a:cubicBezTo>
                  <a:cubicBezTo>
                    <a:pt x="651510" y="379730"/>
                    <a:pt x="655320" y="384810"/>
                    <a:pt x="657860" y="388620"/>
                  </a:cubicBezTo>
                  <a:cubicBezTo>
                    <a:pt x="659130" y="391160"/>
                    <a:pt x="662940" y="397510"/>
                    <a:pt x="662940" y="397510"/>
                  </a:cubicBezTo>
                  <a:cubicBezTo>
                    <a:pt x="662940" y="397510"/>
                    <a:pt x="665480" y="405130"/>
                    <a:pt x="666750" y="408940"/>
                  </a:cubicBezTo>
                  <a:cubicBezTo>
                    <a:pt x="668020" y="411480"/>
                    <a:pt x="670560" y="419100"/>
                    <a:pt x="670560" y="419100"/>
                  </a:cubicBezTo>
                  <a:cubicBezTo>
                    <a:pt x="670560" y="419100"/>
                    <a:pt x="670560" y="426720"/>
                    <a:pt x="670560" y="430530"/>
                  </a:cubicBezTo>
                  <a:cubicBezTo>
                    <a:pt x="670560" y="434340"/>
                    <a:pt x="671830" y="440690"/>
                    <a:pt x="671830" y="440690"/>
                  </a:cubicBezTo>
                  <a:cubicBezTo>
                    <a:pt x="671830" y="440690"/>
                    <a:pt x="670560" y="448310"/>
                    <a:pt x="669290" y="452120"/>
                  </a:cubicBezTo>
                  <a:cubicBezTo>
                    <a:pt x="669290" y="455930"/>
                    <a:pt x="668020" y="462280"/>
                    <a:pt x="668020" y="462280"/>
                  </a:cubicBezTo>
                  <a:cubicBezTo>
                    <a:pt x="668020" y="463550"/>
                    <a:pt x="665480" y="469900"/>
                    <a:pt x="662940" y="472440"/>
                  </a:cubicBezTo>
                  <a:cubicBezTo>
                    <a:pt x="661670" y="476250"/>
                    <a:pt x="659130" y="482600"/>
                    <a:pt x="659130" y="482600"/>
                  </a:cubicBezTo>
                  <a:cubicBezTo>
                    <a:pt x="659130" y="482600"/>
                    <a:pt x="654050" y="488950"/>
                    <a:pt x="652780" y="491490"/>
                  </a:cubicBezTo>
                  <a:cubicBezTo>
                    <a:pt x="650240" y="495300"/>
                    <a:pt x="645160" y="500380"/>
                    <a:pt x="645160" y="500380"/>
                  </a:cubicBezTo>
                  <a:cubicBezTo>
                    <a:pt x="645160" y="500380"/>
                    <a:pt x="643890" y="501650"/>
                    <a:pt x="643890" y="502920"/>
                  </a:cubicBezTo>
                  <a:cubicBezTo>
                    <a:pt x="638810" y="508000"/>
                    <a:pt x="623570" y="551180"/>
                    <a:pt x="615950" y="565150"/>
                  </a:cubicBezTo>
                  <a:cubicBezTo>
                    <a:pt x="612140" y="572770"/>
                    <a:pt x="605790" y="576580"/>
                    <a:pt x="605790" y="581660"/>
                  </a:cubicBezTo>
                  <a:cubicBezTo>
                    <a:pt x="605790" y="585470"/>
                    <a:pt x="610870" y="589280"/>
                    <a:pt x="612140" y="593090"/>
                  </a:cubicBezTo>
                  <a:cubicBezTo>
                    <a:pt x="614680" y="596900"/>
                    <a:pt x="615950" y="603250"/>
                    <a:pt x="617220" y="608330"/>
                  </a:cubicBezTo>
                  <a:cubicBezTo>
                    <a:pt x="618490" y="613410"/>
                    <a:pt x="618490" y="618490"/>
                    <a:pt x="618490" y="623570"/>
                  </a:cubicBezTo>
                  <a:cubicBezTo>
                    <a:pt x="618490" y="628650"/>
                    <a:pt x="617220" y="633730"/>
                    <a:pt x="615950" y="638810"/>
                  </a:cubicBezTo>
                  <a:cubicBezTo>
                    <a:pt x="613410" y="643890"/>
                    <a:pt x="609600" y="652780"/>
                    <a:pt x="609600" y="652780"/>
                  </a:cubicBezTo>
                  <a:cubicBezTo>
                    <a:pt x="609600" y="652780"/>
                    <a:pt x="589280" y="689610"/>
                    <a:pt x="577850" y="708660"/>
                  </a:cubicBezTo>
                  <a:cubicBezTo>
                    <a:pt x="563880" y="728980"/>
                    <a:pt x="541020" y="763270"/>
                    <a:pt x="532130" y="774700"/>
                  </a:cubicBezTo>
                  <a:cubicBezTo>
                    <a:pt x="528320" y="777240"/>
                    <a:pt x="525780" y="779780"/>
                    <a:pt x="525780" y="781050"/>
                  </a:cubicBezTo>
                  <a:cubicBezTo>
                    <a:pt x="525780" y="782320"/>
                    <a:pt x="527050" y="783590"/>
                    <a:pt x="527050" y="783590"/>
                  </a:cubicBezTo>
                  <a:cubicBezTo>
                    <a:pt x="527050" y="783590"/>
                    <a:pt x="530860" y="788670"/>
                    <a:pt x="533400" y="792480"/>
                  </a:cubicBezTo>
                  <a:cubicBezTo>
                    <a:pt x="535940" y="795020"/>
                    <a:pt x="539750" y="801370"/>
                    <a:pt x="539750" y="801370"/>
                  </a:cubicBezTo>
                  <a:cubicBezTo>
                    <a:pt x="539750" y="801370"/>
                    <a:pt x="542290" y="807720"/>
                    <a:pt x="543560" y="811530"/>
                  </a:cubicBezTo>
                  <a:cubicBezTo>
                    <a:pt x="544830" y="815340"/>
                    <a:pt x="547370" y="821690"/>
                    <a:pt x="547370" y="821690"/>
                  </a:cubicBezTo>
                  <a:cubicBezTo>
                    <a:pt x="547370" y="821690"/>
                    <a:pt x="548640" y="829310"/>
                    <a:pt x="548640" y="831850"/>
                  </a:cubicBezTo>
                  <a:cubicBezTo>
                    <a:pt x="549910" y="835660"/>
                    <a:pt x="549910" y="843280"/>
                    <a:pt x="549910" y="843280"/>
                  </a:cubicBezTo>
                  <a:cubicBezTo>
                    <a:pt x="549910" y="843280"/>
                    <a:pt x="544830" y="867410"/>
                    <a:pt x="546100" y="882650"/>
                  </a:cubicBezTo>
                  <a:cubicBezTo>
                    <a:pt x="547370" y="904240"/>
                    <a:pt x="561340" y="928370"/>
                    <a:pt x="566420" y="956310"/>
                  </a:cubicBezTo>
                  <a:cubicBezTo>
                    <a:pt x="574040" y="990600"/>
                    <a:pt x="580390" y="1046480"/>
                    <a:pt x="577850" y="1073150"/>
                  </a:cubicBezTo>
                  <a:cubicBezTo>
                    <a:pt x="576580" y="1085850"/>
                    <a:pt x="571500" y="1090930"/>
                    <a:pt x="570230" y="1101090"/>
                  </a:cubicBezTo>
                  <a:cubicBezTo>
                    <a:pt x="568960" y="1115060"/>
                    <a:pt x="575310" y="1137920"/>
                    <a:pt x="570230" y="1145540"/>
                  </a:cubicBezTo>
                  <a:cubicBezTo>
                    <a:pt x="567690" y="1150620"/>
                    <a:pt x="558800" y="1150620"/>
                    <a:pt x="557530" y="1153160"/>
                  </a:cubicBezTo>
                  <a:cubicBezTo>
                    <a:pt x="556260" y="1154430"/>
                    <a:pt x="557530" y="1155700"/>
                    <a:pt x="556260" y="1155700"/>
                  </a:cubicBezTo>
                  <a:cubicBezTo>
                    <a:pt x="553720" y="1158240"/>
                    <a:pt x="547370" y="1158240"/>
                    <a:pt x="542290" y="1160780"/>
                  </a:cubicBezTo>
                  <a:cubicBezTo>
                    <a:pt x="530860" y="1165860"/>
                    <a:pt x="511810" y="1179830"/>
                    <a:pt x="499110" y="1183640"/>
                  </a:cubicBezTo>
                  <a:cubicBezTo>
                    <a:pt x="490220" y="1186180"/>
                    <a:pt x="482600" y="1182370"/>
                    <a:pt x="474980" y="1183640"/>
                  </a:cubicBezTo>
                  <a:cubicBezTo>
                    <a:pt x="467360" y="1184910"/>
                    <a:pt x="462280" y="1189990"/>
                    <a:pt x="452120" y="1191260"/>
                  </a:cubicBezTo>
                  <a:cubicBezTo>
                    <a:pt x="433070" y="1192530"/>
                    <a:pt x="375920" y="1181100"/>
                    <a:pt x="368300" y="1178560"/>
                  </a:cubicBezTo>
                  <a:cubicBezTo>
                    <a:pt x="365760" y="1178560"/>
                    <a:pt x="367030" y="1178560"/>
                    <a:pt x="364490" y="1178560"/>
                  </a:cubicBezTo>
                  <a:cubicBezTo>
                    <a:pt x="358140" y="1177290"/>
                    <a:pt x="323850" y="1174750"/>
                    <a:pt x="303530" y="1170940"/>
                  </a:cubicBezTo>
                  <a:cubicBezTo>
                    <a:pt x="279400" y="1167130"/>
                    <a:pt x="250190" y="1162050"/>
                    <a:pt x="228600" y="1155700"/>
                  </a:cubicBezTo>
                  <a:cubicBezTo>
                    <a:pt x="210820" y="1150620"/>
                    <a:pt x="189230" y="1140460"/>
                    <a:pt x="182880" y="1139190"/>
                  </a:cubicBezTo>
                  <a:cubicBezTo>
                    <a:pt x="181610" y="1137920"/>
                    <a:pt x="181610" y="1137920"/>
                    <a:pt x="180340" y="1137920"/>
                  </a:cubicBezTo>
                  <a:cubicBezTo>
                    <a:pt x="170180" y="1135380"/>
                    <a:pt x="80010" y="1106170"/>
                    <a:pt x="80010" y="1106170"/>
                  </a:cubicBezTo>
                  <a:cubicBezTo>
                    <a:pt x="80010" y="1106170"/>
                    <a:pt x="73660" y="1101090"/>
                    <a:pt x="71120" y="1099820"/>
                  </a:cubicBezTo>
                  <a:cubicBezTo>
                    <a:pt x="68580" y="1097280"/>
                    <a:pt x="62230" y="1092200"/>
                    <a:pt x="62230" y="1092200"/>
                  </a:cubicBezTo>
                  <a:cubicBezTo>
                    <a:pt x="62230" y="1092200"/>
                    <a:pt x="58420" y="1087120"/>
                    <a:pt x="55880" y="1083310"/>
                  </a:cubicBezTo>
                  <a:cubicBezTo>
                    <a:pt x="53340" y="1080770"/>
                    <a:pt x="48260" y="1075690"/>
                    <a:pt x="48260" y="1075690"/>
                  </a:cubicBezTo>
                  <a:cubicBezTo>
                    <a:pt x="48260" y="1074420"/>
                    <a:pt x="45720" y="1068070"/>
                    <a:pt x="44450" y="1065530"/>
                  </a:cubicBezTo>
                  <a:cubicBezTo>
                    <a:pt x="43180" y="1062990"/>
                    <a:pt x="43180" y="1060450"/>
                    <a:pt x="40640" y="1057910"/>
                  </a:cubicBezTo>
                  <a:cubicBezTo>
                    <a:pt x="36830" y="1052830"/>
                    <a:pt x="21590" y="1051560"/>
                    <a:pt x="13970" y="1041400"/>
                  </a:cubicBezTo>
                  <a:cubicBezTo>
                    <a:pt x="0" y="1018540"/>
                    <a:pt x="0" y="904240"/>
                    <a:pt x="0" y="90424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8" id="18"/>
          <p:cNvGrpSpPr/>
          <p:nvPr/>
        </p:nvGrpSpPr>
        <p:grpSpPr>
          <a:xfrm rot="814228">
            <a:off x="14084944" y="4854938"/>
            <a:ext cx="531455" cy="891868"/>
            <a:chOff x="0" y="0"/>
            <a:chExt cx="773430" cy="129794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44450" y="45720"/>
              <a:ext cx="680720" cy="1201420"/>
            </a:xfrm>
            <a:custGeom>
              <a:avLst/>
              <a:gdLst/>
              <a:ahLst/>
              <a:cxnLst/>
              <a:rect r="r" b="b" t="t" l="l"/>
              <a:pathLst>
                <a:path h="1201420" w="680720">
                  <a:moveTo>
                    <a:pt x="640080" y="176530"/>
                  </a:moveTo>
                  <a:cubicBezTo>
                    <a:pt x="467360" y="289560"/>
                    <a:pt x="430530" y="417830"/>
                    <a:pt x="389890" y="455930"/>
                  </a:cubicBezTo>
                  <a:cubicBezTo>
                    <a:pt x="367030" y="477520"/>
                    <a:pt x="346710" y="490220"/>
                    <a:pt x="325120" y="488950"/>
                  </a:cubicBezTo>
                  <a:cubicBezTo>
                    <a:pt x="303530" y="488950"/>
                    <a:pt x="274320" y="469900"/>
                    <a:pt x="261620" y="454660"/>
                  </a:cubicBezTo>
                  <a:cubicBezTo>
                    <a:pt x="252730" y="444500"/>
                    <a:pt x="248920" y="433070"/>
                    <a:pt x="248920" y="420370"/>
                  </a:cubicBezTo>
                  <a:cubicBezTo>
                    <a:pt x="247650" y="403860"/>
                    <a:pt x="259080" y="367030"/>
                    <a:pt x="261620" y="367030"/>
                  </a:cubicBezTo>
                  <a:cubicBezTo>
                    <a:pt x="265430" y="367030"/>
                    <a:pt x="267970" y="453390"/>
                    <a:pt x="264160" y="454660"/>
                  </a:cubicBezTo>
                  <a:cubicBezTo>
                    <a:pt x="261620" y="454660"/>
                    <a:pt x="245110" y="401320"/>
                    <a:pt x="246380" y="375920"/>
                  </a:cubicBezTo>
                  <a:cubicBezTo>
                    <a:pt x="247650" y="350520"/>
                    <a:pt x="261620" y="325120"/>
                    <a:pt x="274320" y="300990"/>
                  </a:cubicBezTo>
                  <a:cubicBezTo>
                    <a:pt x="287020" y="276860"/>
                    <a:pt x="300990" y="255270"/>
                    <a:pt x="322580" y="231140"/>
                  </a:cubicBezTo>
                  <a:cubicBezTo>
                    <a:pt x="353060" y="198120"/>
                    <a:pt x="406400" y="166370"/>
                    <a:pt x="443230" y="129540"/>
                  </a:cubicBezTo>
                  <a:cubicBezTo>
                    <a:pt x="480060" y="93980"/>
                    <a:pt x="518160" y="33020"/>
                    <a:pt x="547370" y="16510"/>
                  </a:cubicBezTo>
                  <a:cubicBezTo>
                    <a:pt x="562610" y="8890"/>
                    <a:pt x="574040" y="8890"/>
                    <a:pt x="588010" y="10160"/>
                  </a:cubicBezTo>
                  <a:cubicBezTo>
                    <a:pt x="600710" y="10160"/>
                    <a:pt x="614680" y="15240"/>
                    <a:pt x="626110" y="22860"/>
                  </a:cubicBezTo>
                  <a:cubicBezTo>
                    <a:pt x="637540" y="29210"/>
                    <a:pt x="648970" y="40640"/>
                    <a:pt x="655320" y="52070"/>
                  </a:cubicBezTo>
                  <a:cubicBezTo>
                    <a:pt x="661670" y="63500"/>
                    <a:pt x="666750" y="76200"/>
                    <a:pt x="666750" y="91440"/>
                  </a:cubicBezTo>
                  <a:cubicBezTo>
                    <a:pt x="666750" y="107950"/>
                    <a:pt x="661670" y="132080"/>
                    <a:pt x="648970" y="148590"/>
                  </a:cubicBezTo>
                  <a:cubicBezTo>
                    <a:pt x="631190" y="170180"/>
                    <a:pt x="585470" y="177800"/>
                    <a:pt x="562610" y="198120"/>
                  </a:cubicBezTo>
                  <a:cubicBezTo>
                    <a:pt x="541020" y="217170"/>
                    <a:pt x="533400" y="245110"/>
                    <a:pt x="511810" y="266700"/>
                  </a:cubicBezTo>
                  <a:cubicBezTo>
                    <a:pt x="487680" y="290830"/>
                    <a:pt x="452120" y="334010"/>
                    <a:pt x="421640" y="334010"/>
                  </a:cubicBezTo>
                  <a:cubicBezTo>
                    <a:pt x="387350" y="334010"/>
                    <a:pt x="327660" y="285750"/>
                    <a:pt x="318770" y="256540"/>
                  </a:cubicBezTo>
                  <a:cubicBezTo>
                    <a:pt x="312420" y="233680"/>
                    <a:pt x="331470" y="207010"/>
                    <a:pt x="344170" y="181610"/>
                  </a:cubicBezTo>
                  <a:cubicBezTo>
                    <a:pt x="359410" y="152400"/>
                    <a:pt x="383540" y="123190"/>
                    <a:pt x="411480" y="96520"/>
                  </a:cubicBezTo>
                  <a:cubicBezTo>
                    <a:pt x="443230" y="64770"/>
                    <a:pt x="495300" y="13970"/>
                    <a:pt x="525780" y="5080"/>
                  </a:cubicBezTo>
                  <a:cubicBezTo>
                    <a:pt x="542290" y="0"/>
                    <a:pt x="554990" y="5080"/>
                    <a:pt x="568960" y="8890"/>
                  </a:cubicBezTo>
                  <a:cubicBezTo>
                    <a:pt x="581660" y="13970"/>
                    <a:pt x="594360" y="22860"/>
                    <a:pt x="604520" y="33020"/>
                  </a:cubicBezTo>
                  <a:cubicBezTo>
                    <a:pt x="613410" y="43180"/>
                    <a:pt x="621030" y="57150"/>
                    <a:pt x="624840" y="71120"/>
                  </a:cubicBezTo>
                  <a:cubicBezTo>
                    <a:pt x="628650" y="83820"/>
                    <a:pt x="628650" y="100330"/>
                    <a:pt x="626110" y="113030"/>
                  </a:cubicBezTo>
                  <a:cubicBezTo>
                    <a:pt x="622300" y="127000"/>
                    <a:pt x="614680" y="140970"/>
                    <a:pt x="605790" y="151130"/>
                  </a:cubicBezTo>
                  <a:cubicBezTo>
                    <a:pt x="596900" y="162560"/>
                    <a:pt x="575310" y="179070"/>
                    <a:pt x="571500" y="176530"/>
                  </a:cubicBezTo>
                  <a:cubicBezTo>
                    <a:pt x="565150" y="171450"/>
                    <a:pt x="614680" y="58420"/>
                    <a:pt x="621030" y="59690"/>
                  </a:cubicBezTo>
                  <a:cubicBezTo>
                    <a:pt x="626110" y="60960"/>
                    <a:pt x="624840" y="115570"/>
                    <a:pt x="610870" y="157480"/>
                  </a:cubicBezTo>
                  <a:cubicBezTo>
                    <a:pt x="581660" y="247650"/>
                    <a:pt x="426720" y="454660"/>
                    <a:pt x="369570" y="557530"/>
                  </a:cubicBezTo>
                  <a:cubicBezTo>
                    <a:pt x="335280" y="619760"/>
                    <a:pt x="313690" y="657860"/>
                    <a:pt x="292100" y="708660"/>
                  </a:cubicBezTo>
                  <a:cubicBezTo>
                    <a:pt x="269240" y="760730"/>
                    <a:pt x="257810" y="826770"/>
                    <a:pt x="236220" y="866140"/>
                  </a:cubicBezTo>
                  <a:cubicBezTo>
                    <a:pt x="220980" y="892810"/>
                    <a:pt x="179070" y="909320"/>
                    <a:pt x="185420" y="927100"/>
                  </a:cubicBezTo>
                  <a:cubicBezTo>
                    <a:pt x="200660" y="969010"/>
                    <a:pt x="520700" y="994410"/>
                    <a:pt x="582930" y="1018540"/>
                  </a:cubicBezTo>
                  <a:cubicBezTo>
                    <a:pt x="603250" y="1026160"/>
                    <a:pt x="610870" y="1028700"/>
                    <a:pt x="622300" y="1040130"/>
                  </a:cubicBezTo>
                  <a:cubicBezTo>
                    <a:pt x="635000" y="1052830"/>
                    <a:pt x="647700" y="1079500"/>
                    <a:pt x="651510" y="1098550"/>
                  </a:cubicBezTo>
                  <a:cubicBezTo>
                    <a:pt x="654050" y="1113790"/>
                    <a:pt x="651510" y="1127760"/>
                    <a:pt x="645160" y="1141730"/>
                  </a:cubicBezTo>
                  <a:cubicBezTo>
                    <a:pt x="637540" y="1159510"/>
                    <a:pt x="617220" y="1181100"/>
                    <a:pt x="600710" y="1189990"/>
                  </a:cubicBezTo>
                  <a:cubicBezTo>
                    <a:pt x="585470" y="1198880"/>
                    <a:pt x="566420" y="1201420"/>
                    <a:pt x="549910" y="1198880"/>
                  </a:cubicBezTo>
                  <a:cubicBezTo>
                    <a:pt x="532130" y="1197610"/>
                    <a:pt x="510540" y="1187450"/>
                    <a:pt x="496570" y="1174750"/>
                  </a:cubicBezTo>
                  <a:cubicBezTo>
                    <a:pt x="482600" y="1162050"/>
                    <a:pt x="472440" y="1137920"/>
                    <a:pt x="468630" y="1122680"/>
                  </a:cubicBezTo>
                  <a:cubicBezTo>
                    <a:pt x="466090" y="1112520"/>
                    <a:pt x="466090" y="1102360"/>
                    <a:pt x="468630" y="1093470"/>
                  </a:cubicBezTo>
                  <a:cubicBezTo>
                    <a:pt x="469900" y="1083310"/>
                    <a:pt x="471170" y="1074420"/>
                    <a:pt x="477520" y="1064260"/>
                  </a:cubicBezTo>
                  <a:cubicBezTo>
                    <a:pt x="486410" y="1051560"/>
                    <a:pt x="506730" y="1032510"/>
                    <a:pt x="519430" y="1023620"/>
                  </a:cubicBezTo>
                  <a:cubicBezTo>
                    <a:pt x="529590" y="1018540"/>
                    <a:pt x="537210" y="1016000"/>
                    <a:pt x="548640" y="1016000"/>
                  </a:cubicBezTo>
                  <a:cubicBezTo>
                    <a:pt x="565150" y="1014730"/>
                    <a:pt x="590550" y="1018540"/>
                    <a:pt x="607060" y="1027430"/>
                  </a:cubicBezTo>
                  <a:cubicBezTo>
                    <a:pt x="622300" y="1037590"/>
                    <a:pt x="637540" y="1057910"/>
                    <a:pt x="645160" y="1073150"/>
                  </a:cubicBezTo>
                  <a:cubicBezTo>
                    <a:pt x="650240" y="1083310"/>
                    <a:pt x="651510" y="1090930"/>
                    <a:pt x="651510" y="1102360"/>
                  </a:cubicBezTo>
                  <a:cubicBezTo>
                    <a:pt x="651510" y="1117600"/>
                    <a:pt x="646430" y="1143000"/>
                    <a:pt x="636270" y="1158240"/>
                  </a:cubicBezTo>
                  <a:cubicBezTo>
                    <a:pt x="626110" y="1174750"/>
                    <a:pt x="607060" y="1188720"/>
                    <a:pt x="589280" y="1195070"/>
                  </a:cubicBezTo>
                  <a:cubicBezTo>
                    <a:pt x="571500" y="1201420"/>
                    <a:pt x="546100" y="1198880"/>
                    <a:pt x="530860" y="1195070"/>
                  </a:cubicBezTo>
                  <a:cubicBezTo>
                    <a:pt x="519430" y="1192530"/>
                    <a:pt x="513080" y="1188720"/>
                    <a:pt x="504190" y="1181100"/>
                  </a:cubicBezTo>
                  <a:cubicBezTo>
                    <a:pt x="492760" y="1170940"/>
                    <a:pt x="476250" y="1148080"/>
                    <a:pt x="471170" y="1132840"/>
                  </a:cubicBezTo>
                  <a:cubicBezTo>
                    <a:pt x="466090" y="1122680"/>
                    <a:pt x="466090" y="1113790"/>
                    <a:pt x="467360" y="1103630"/>
                  </a:cubicBezTo>
                  <a:cubicBezTo>
                    <a:pt x="468630" y="1087120"/>
                    <a:pt x="480060" y="1061720"/>
                    <a:pt x="488950" y="1047750"/>
                  </a:cubicBezTo>
                  <a:cubicBezTo>
                    <a:pt x="495300" y="1038860"/>
                    <a:pt x="501650" y="1033780"/>
                    <a:pt x="511810" y="1028700"/>
                  </a:cubicBezTo>
                  <a:cubicBezTo>
                    <a:pt x="524510" y="1022350"/>
                    <a:pt x="544830" y="1014730"/>
                    <a:pt x="561340" y="1014730"/>
                  </a:cubicBezTo>
                  <a:cubicBezTo>
                    <a:pt x="576580" y="1014730"/>
                    <a:pt x="591820" y="1019810"/>
                    <a:pt x="604520" y="1026160"/>
                  </a:cubicBezTo>
                  <a:cubicBezTo>
                    <a:pt x="615950" y="1033780"/>
                    <a:pt x="628650" y="1042670"/>
                    <a:pt x="636270" y="1056640"/>
                  </a:cubicBezTo>
                  <a:cubicBezTo>
                    <a:pt x="646430" y="1073150"/>
                    <a:pt x="652780" y="1101090"/>
                    <a:pt x="651510" y="1120140"/>
                  </a:cubicBezTo>
                  <a:cubicBezTo>
                    <a:pt x="650240" y="1135380"/>
                    <a:pt x="642620" y="1149350"/>
                    <a:pt x="635000" y="1160780"/>
                  </a:cubicBezTo>
                  <a:cubicBezTo>
                    <a:pt x="626110" y="1173480"/>
                    <a:pt x="613410" y="1183640"/>
                    <a:pt x="600710" y="1189990"/>
                  </a:cubicBezTo>
                  <a:cubicBezTo>
                    <a:pt x="588010" y="1196340"/>
                    <a:pt x="576580" y="1198880"/>
                    <a:pt x="557530" y="1200150"/>
                  </a:cubicBezTo>
                  <a:cubicBezTo>
                    <a:pt x="518160" y="1200150"/>
                    <a:pt x="444500" y="1183640"/>
                    <a:pt x="378460" y="1167130"/>
                  </a:cubicBezTo>
                  <a:cubicBezTo>
                    <a:pt x="295910" y="1146810"/>
                    <a:pt x="160020" y="1109980"/>
                    <a:pt x="99060" y="1079500"/>
                  </a:cubicBezTo>
                  <a:cubicBezTo>
                    <a:pt x="66040" y="1062990"/>
                    <a:pt x="44450" y="1054100"/>
                    <a:pt x="29210" y="1029970"/>
                  </a:cubicBezTo>
                  <a:cubicBezTo>
                    <a:pt x="10160" y="1000760"/>
                    <a:pt x="0" y="961390"/>
                    <a:pt x="6350" y="909320"/>
                  </a:cubicBezTo>
                  <a:cubicBezTo>
                    <a:pt x="21590" y="802640"/>
                    <a:pt x="172720" y="566420"/>
                    <a:pt x="241300" y="436880"/>
                  </a:cubicBezTo>
                  <a:cubicBezTo>
                    <a:pt x="290830" y="342900"/>
                    <a:pt x="330200" y="252730"/>
                    <a:pt x="374650" y="200660"/>
                  </a:cubicBezTo>
                  <a:cubicBezTo>
                    <a:pt x="402590" y="167640"/>
                    <a:pt x="436880" y="162560"/>
                    <a:pt x="458470" y="133350"/>
                  </a:cubicBezTo>
                  <a:cubicBezTo>
                    <a:pt x="482600" y="100330"/>
                    <a:pt x="483870" y="27940"/>
                    <a:pt x="505460" y="10160"/>
                  </a:cubicBezTo>
                  <a:cubicBezTo>
                    <a:pt x="516890" y="1270"/>
                    <a:pt x="533400" y="2540"/>
                    <a:pt x="547370" y="5080"/>
                  </a:cubicBezTo>
                  <a:cubicBezTo>
                    <a:pt x="565150" y="7620"/>
                    <a:pt x="590550" y="19050"/>
                    <a:pt x="604520" y="33020"/>
                  </a:cubicBezTo>
                  <a:cubicBezTo>
                    <a:pt x="617220" y="48260"/>
                    <a:pt x="626110" y="73660"/>
                    <a:pt x="627380" y="91440"/>
                  </a:cubicBezTo>
                  <a:cubicBezTo>
                    <a:pt x="628650" y="106680"/>
                    <a:pt x="627380" y="119380"/>
                    <a:pt x="618490" y="133350"/>
                  </a:cubicBezTo>
                  <a:cubicBezTo>
                    <a:pt x="603250" y="158750"/>
                    <a:pt x="549910" y="184150"/>
                    <a:pt x="525780" y="212090"/>
                  </a:cubicBezTo>
                  <a:cubicBezTo>
                    <a:pt x="505460" y="236220"/>
                    <a:pt x="492760" y="292100"/>
                    <a:pt x="480060" y="290830"/>
                  </a:cubicBezTo>
                  <a:cubicBezTo>
                    <a:pt x="468630" y="288290"/>
                    <a:pt x="471170" y="226060"/>
                    <a:pt x="454660" y="203200"/>
                  </a:cubicBezTo>
                  <a:cubicBezTo>
                    <a:pt x="438150" y="180340"/>
                    <a:pt x="383540" y="171450"/>
                    <a:pt x="381000" y="151130"/>
                  </a:cubicBezTo>
                  <a:cubicBezTo>
                    <a:pt x="379730" y="130810"/>
                    <a:pt x="419100" y="102870"/>
                    <a:pt x="445770" y="81280"/>
                  </a:cubicBezTo>
                  <a:cubicBezTo>
                    <a:pt x="477520" y="54610"/>
                    <a:pt x="535940" y="17780"/>
                    <a:pt x="566420" y="11430"/>
                  </a:cubicBezTo>
                  <a:cubicBezTo>
                    <a:pt x="582930" y="7620"/>
                    <a:pt x="595630" y="10160"/>
                    <a:pt x="608330" y="13970"/>
                  </a:cubicBezTo>
                  <a:cubicBezTo>
                    <a:pt x="619760" y="17780"/>
                    <a:pt x="633730" y="25400"/>
                    <a:pt x="642620" y="35560"/>
                  </a:cubicBezTo>
                  <a:cubicBezTo>
                    <a:pt x="651510" y="44450"/>
                    <a:pt x="660400" y="57150"/>
                    <a:pt x="664210" y="69850"/>
                  </a:cubicBezTo>
                  <a:cubicBezTo>
                    <a:pt x="668020" y="82550"/>
                    <a:pt x="668020" y="97790"/>
                    <a:pt x="665480" y="111760"/>
                  </a:cubicBezTo>
                  <a:cubicBezTo>
                    <a:pt x="662940" y="124460"/>
                    <a:pt x="659130" y="134620"/>
                    <a:pt x="648970" y="148590"/>
                  </a:cubicBezTo>
                  <a:cubicBezTo>
                    <a:pt x="628650" y="176530"/>
                    <a:pt x="577850" y="220980"/>
                    <a:pt x="535940" y="255270"/>
                  </a:cubicBezTo>
                  <a:cubicBezTo>
                    <a:pt x="490220" y="293370"/>
                    <a:pt x="403860" y="325120"/>
                    <a:pt x="384810" y="367030"/>
                  </a:cubicBezTo>
                  <a:cubicBezTo>
                    <a:pt x="370840" y="394970"/>
                    <a:pt x="401320" y="435610"/>
                    <a:pt x="389890" y="455930"/>
                  </a:cubicBezTo>
                  <a:cubicBezTo>
                    <a:pt x="378460" y="474980"/>
                    <a:pt x="346710" y="490220"/>
                    <a:pt x="325120" y="488950"/>
                  </a:cubicBezTo>
                  <a:cubicBezTo>
                    <a:pt x="303530" y="488950"/>
                    <a:pt x="274320" y="471170"/>
                    <a:pt x="261620" y="454660"/>
                  </a:cubicBezTo>
                  <a:cubicBezTo>
                    <a:pt x="250190" y="440690"/>
                    <a:pt x="246380" y="421640"/>
                    <a:pt x="248920" y="401320"/>
                  </a:cubicBezTo>
                  <a:cubicBezTo>
                    <a:pt x="251460" y="374650"/>
                    <a:pt x="273050" y="344170"/>
                    <a:pt x="293370" y="311150"/>
                  </a:cubicBezTo>
                  <a:cubicBezTo>
                    <a:pt x="320040" y="267970"/>
                    <a:pt x="364490" y="203200"/>
                    <a:pt x="397510" y="167640"/>
                  </a:cubicBezTo>
                  <a:cubicBezTo>
                    <a:pt x="420370" y="143510"/>
                    <a:pt x="435610" y="129540"/>
                    <a:pt x="463550" y="113030"/>
                  </a:cubicBezTo>
                  <a:cubicBezTo>
                    <a:pt x="504190" y="90170"/>
                    <a:pt x="586740" y="50800"/>
                    <a:pt x="622300" y="52070"/>
                  </a:cubicBezTo>
                  <a:cubicBezTo>
                    <a:pt x="641350" y="53340"/>
                    <a:pt x="654050" y="63500"/>
                    <a:pt x="664210" y="73660"/>
                  </a:cubicBezTo>
                  <a:cubicBezTo>
                    <a:pt x="671830" y="81280"/>
                    <a:pt x="676910" y="90170"/>
                    <a:pt x="678180" y="100330"/>
                  </a:cubicBezTo>
                  <a:cubicBezTo>
                    <a:pt x="680720" y="113030"/>
                    <a:pt x="680720" y="133350"/>
                    <a:pt x="674370" y="146050"/>
                  </a:cubicBezTo>
                  <a:cubicBezTo>
                    <a:pt x="668020" y="158750"/>
                    <a:pt x="640080" y="176530"/>
                    <a:pt x="640080" y="17653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TextBox 20" id="20"/>
          <p:cNvSpPr txBox="true"/>
          <p:nvPr/>
        </p:nvSpPr>
        <p:spPr>
          <a:xfrm rot="0">
            <a:off x="9493508" y="2586217"/>
            <a:ext cx="1607860" cy="938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343"/>
              </a:lnSpc>
              <a:spcBef>
                <a:spcPct val="0"/>
              </a:spcBef>
            </a:pPr>
            <a:r>
              <a:rPr lang="en-US" sz="6119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mačka!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03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025433" y="899660"/>
            <a:ext cx="2239287" cy="1629659"/>
          </a:xfrm>
          <a:custGeom>
            <a:avLst/>
            <a:gdLst/>
            <a:ahLst/>
            <a:cxnLst/>
            <a:rect r="r" b="b" t="t" l="l"/>
            <a:pathLst>
              <a:path h="1629659" w="2239287">
                <a:moveTo>
                  <a:pt x="0" y="0"/>
                </a:moveTo>
                <a:lnTo>
                  <a:pt x="2239287" y="0"/>
                </a:lnTo>
                <a:lnTo>
                  <a:pt x="2239287" y="1629659"/>
                </a:lnTo>
                <a:lnTo>
                  <a:pt x="0" y="16296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2112981" y="3423648"/>
            <a:ext cx="3772229" cy="5305237"/>
            <a:chOff x="0" y="0"/>
            <a:chExt cx="5029638" cy="707364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029638" cy="5029638"/>
            </a:xfrm>
            <a:custGeom>
              <a:avLst/>
              <a:gdLst/>
              <a:ahLst/>
              <a:cxnLst/>
              <a:rect r="r" b="b" t="t" l="l"/>
              <a:pathLst>
                <a:path h="5029638" w="5029638">
                  <a:moveTo>
                    <a:pt x="0" y="0"/>
                  </a:moveTo>
                  <a:lnTo>
                    <a:pt x="5029638" y="0"/>
                  </a:lnTo>
                  <a:lnTo>
                    <a:pt x="5029638" y="5029638"/>
                  </a:lnTo>
                  <a:lnTo>
                    <a:pt x="0" y="5029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  <a:ln w="19050" cap="sq">
              <a:solidFill>
                <a:srgbClr val="D35773"/>
              </a:solidFill>
              <a:prstDash val="lgDash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 rot="0">
              <a:off x="566262" y="5555137"/>
              <a:ext cx="3897114" cy="15185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337"/>
                </a:lnSpc>
                <a:spcBef>
                  <a:spcPct val="0"/>
                </a:spcBef>
              </a:pPr>
              <a:r>
                <a:rPr lang="en-US" sz="4337" u="sng">
                  <a:solidFill>
                    <a:srgbClr val="000000"/>
                  </a:solidFill>
                  <a:latin typeface="Darker Grotesque 2"/>
                  <a:ea typeface="Darker Grotesque 2"/>
                  <a:cs typeface="Darker Grotesque 2"/>
                  <a:sym typeface="Darker Grotesque 2"/>
                  <a:hlinkClick r:id="rId4" tooltip="https://www.youtube.com/watch?v=ELo54GVDu0w"/>
                </a:rPr>
                <a:t>inteligentný</a:t>
              </a:r>
              <a:r>
                <a:rPr lang="en-US" sz="4337" strike="noStrike" u="sng">
                  <a:solidFill>
                    <a:srgbClr val="000000"/>
                  </a:solidFill>
                  <a:latin typeface="Darker Grotesque 2"/>
                  <a:ea typeface="Darker Grotesque 2"/>
                  <a:cs typeface="Darker Grotesque 2"/>
                  <a:sym typeface="Darker Grotesque 2"/>
                  <a:hlinkClick r:id="rId5" tooltip="https://www.youtube.com/watch?v=ELo54GVDu0w"/>
                </a:rPr>
                <a:t> vysávač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7258962" y="3423648"/>
            <a:ext cx="3772229" cy="3772229"/>
          </a:xfrm>
          <a:custGeom>
            <a:avLst/>
            <a:gdLst/>
            <a:ahLst/>
            <a:cxnLst/>
            <a:rect r="r" b="b" t="t" l="l"/>
            <a:pathLst>
              <a:path h="3772229" w="3772229">
                <a:moveTo>
                  <a:pt x="0" y="0"/>
                </a:moveTo>
                <a:lnTo>
                  <a:pt x="3772229" y="0"/>
                </a:lnTo>
                <a:lnTo>
                  <a:pt x="3772229" y="3772229"/>
                </a:lnTo>
                <a:lnTo>
                  <a:pt x="0" y="37722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w="19050" cap="sq">
            <a:solidFill>
              <a:srgbClr val="D35773"/>
            </a:solidFill>
            <a:prstDash val="lgDash"/>
            <a:miter/>
          </a:ln>
        </p:spPr>
      </p:sp>
      <p:sp>
        <p:nvSpPr>
          <p:cNvPr name="TextBox 10" id="10"/>
          <p:cNvSpPr txBox="true"/>
          <p:nvPr/>
        </p:nvSpPr>
        <p:spPr>
          <a:xfrm rot="0">
            <a:off x="7484527" y="7609051"/>
            <a:ext cx="3321100" cy="576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37"/>
              </a:lnSpc>
              <a:spcBef>
                <a:spcPct val="0"/>
              </a:spcBef>
            </a:pPr>
            <a:r>
              <a:rPr lang="en-US" sz="4337" strike="noStrike" u="sng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  <a:hlinkClick r:id="rId7" tooltip="https://www.youtube.com/watch?v=tF4DML7FIWk"/>
              </a:rPr>
              <a:t>roboti</a:t>
            </a:r>
            <a:r>
              <a:rPr lang="en-US" sz="4337" strike="noStrike" u="sng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  <a:hlinkClick r:id="rId8" tooltip="https://www.youtube.com/watch?v=tF4DML7FIWk"/>
              </a:rPr>
              <a:t> parkúristi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2402791" y="3423648"/>
            <a:ext cx="3772229" cy="5305237"/>
            <a:chOff x="0" y="0"/>
            <a:chExt cx="5029638" cy="707364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029638" cy="5029638"/>
            </a:xfrm>
            <a:custGeom>
              <a:avLst/>
              <a:gdLst/>
              <a:ahLst/>
              <a:cxnLst/>
              <a:rect r="r" b="b" t="t" l="l"/>
              <a:pathLst>
                <a:path h="5029638" w="5029638">
                  <a:moveTo>
                    <a:pt x="0" y="0"/>
                  </a:moveTo>
                  <a:lnTo>
                    <a:pt x="5029638" y="0"/>
                  </a:lnTo>
                  <a:lnTo>
                    <a:pt x="5029638" y="5029638"/>
                  </a:lnTo>
                  <a:lnTo>
                    <a:pt x="0" y="5029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  <a:ln w="19050" cap="sq">
              <a:solidFill>
                <a:srgbClr val="D35773"/>
              </a:solidFill>
              <a:prstDash val="lgDash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 rot="0">
              <a:off x="224871" y="5555137"/>
              <a:ext cx="4804767" cy="15185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337"/>
                </a:lnSpc>
                <a:spcBef>
                  <a:spcPct val="0"/>
                </a:spcBef>
              </a:pPr>
              <a:r>
                <a:rPr lang="en-US" sz="4337" strike="noStrike" u="sng">
                  <a:solidFill>
                    <a:srgbClr val="000000"/>
                  </a:solidFill>
                  <a:latin typeface="Darker Grotesque 2"/>
                  <a:ea typeface="Darker Grotesque 2"/>
                  <a:cs typeface="Darker Grotesque 2"/>
                  <a:sym typeface="Darker Grotesque 2"/>
                  <a:hlinkClick r:id="rId10" tooltip="https://www.youtube.com/watch?v=PWOpMxbkf4A"/>
                </a:rPr>
                <a:t>samojazdiace auto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04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74312" y="3543340"/>
            <a:ext cx="1836177" cy="489647"/>
          </a:xfrm>
          <a:custGeom>
            <a:avLst/>
            <a:gdLst/>
            <a:ahLst/>
            <a:cxnLst/>
            <a:rect r="r" b="b" t="t" l="l"/>
            <a:pathLst>
              <a:path h="489647" w="1836177">
                <a:moveTo>
                  <a:pt x="0" y="0"/>
                </a:moveTo>
                <a:lnTo>
                  <a:pt x="1836176" y="0"/>
                </a:lnTo>
                <a:lnTo>
                  <a:pt x="1836176" y="489648"/>
                </a:lnTo>
                <a:lnTo>
                  <a:pt x="0" y="4896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174312" y="1002282"/>
            <a:ext cx="1989599" cy="1989599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5379C2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07"/>
                </a:lnSpc>
                <a:spcBef>
                  <a:spcPct val="0"/>
                </a:spcBef>
              </a:pPr>
              <a:r>
                <a:rPr lang="en-US" b="true" sz="2699" strike="noStrike" u="none">
                  <a:solidFill>
                    <a:srgbClr val="5379C2"/>
                  </a:solidFill>
                  <a:latin typeface="Darker Grotesque 1 Bold"/>
                  <a:ea typeface="Darker Grotesque 1 Bold"/>
                  <a:cs typeface="Darker Grotesque 1 Bold"/>
                  <a:sym typeface="Darker Grotesque 1 Bold"/>
                </a:rPr>
                <a:t>Aktivita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735245" y="1104900"/>
            <a:ext cx="11648616" cy="1114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37"/>
              </a:lnSpc>
              <a:spcBef>
                <a:spcPct val="0"/>
              </a:spcBef>
            </a:pPr>
            <a:r>
              <a:rPr lang="en-US" sz="4337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Milé deti, pomôžte robotom zistiť, v ktorom zariadení je umelá inteligencia a v ktorom nie je.</a:t>
            </a:r>
          </a:p>
        </p:txBody>
      </p:sp>
      <p:graphicFrame>
        <p:nvGraphicFramePr>
          <p:cNvPr name="Table 10" id="10"/>
          <p:cNvGraphicFramePr>
            <a:graphicFrameLocks noGrp="true"/>
          </p:cNvGraphicFramePr>
          <p:nvPr/>
        </p:nvGraphicFramePr>
        <p:xfrm>
          <a:off x="3763545" y="2728889"/>
          <a:ext cx="23728004" cy="12090384"/>
        </p:xfrm>
        <a:graphic>
          <a:graphicData uri="http://schemas.openxmlformats.org/drawingml/2006/table">
            <a:tbl>
              <a:tblPr/>
              <a:tblGrid>
                <a:gridCol w="3883305"/>
                <a:gridCol w="4114785"/>
                <a:gridCol w="4114785"/>
                <a:gridCol w="4114785"/>
                <a:gridCol w="4114785"/>
                <a:gridCol w="3385558"/>
              </a:tblGrid>
              <a:tr h="264370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30" marR="72930" marT="72930" marB="72930" anchor="ctr">
                    <a:lnL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30" marR="72930" marT="72930" marB="72930" anchor="ctr">
                    <a:lnL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30" marR="72930" marT="72930" marB="72930" anchor="ctr">
                    <a:lnL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30" marR="72930" marT="72930" marB="72930" anchor="ctr">
                    <a:lnL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30" marR="72930" marT="72930" marB="72930" anchor="ctr">
                    <a:lnL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30" marR="72930" marT="72930" marB="72930" anchor="ctr">
                    <a:lnL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0DC"/>
                    </a:solidFill>
                  </a:tcPr>
                </a:tc>
              </a:tr>
              <a:tr h="236166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30" marR="72930" marT="72930" marB="72930" anchor="ctr">
                    <a:lnL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30" marR="72930" marT="72930" marB="72930" anchor="ctr">
                    <a:lnL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30" marR="72930" marT="72930" marB="72930" anchor="ctr">
                    <a:lnL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30" marR="72930" marT="72930" marB="72930" anchor="ctr">
                    <a:lnL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30" marR="72930" marT="72930" marB="72930" anchor="ctr">
                    <a:lnL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30" marR="72930" marT="72930" marB="72930" anchor="ctr">
                    <a:lnL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0DC"/>
                    </a:solidFill>
                  </a:tcPr>
                </a:tc>
              </a:tr>
              <a:tr h="236166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30" marR="72930" marT="72930" marB="72930" anchor="ctr">
                    <a:lnL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30" marR="72930" marT="72930" marB="72930" anchor="ctr">
                    <a:lnL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30" marR="72930" marT="72930" marB="72930" anchor="ctr">
                    <a:lnL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30" marR="72930" marT="72930" marB="72930" anchor="ctr">
                    <a:lnL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30" marR="72930" marT="72930" marB="72930" anchor="ctr">
                    <a:lnL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30" marR="72930" marT="72930" marB="72930" anchor="ctr">
                    <a:lnL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0DC"/>
                    </a:solidFill>
                  </a:tcPr>
                </a:tc>
              </a:tr>
              <a:tr h="236166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30" marR="72930" marT="72930" marB="72930" anchor="ctr">
                    <a:lnL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30" marR="72930" marT="72930" marB="72930" anchor="ctr">
                    <a:lnL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30" marR="72930" marT="72930" marB="72930" anchor="ctr">
                    <a:lnL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30" marR="72930" marT="72930" marB="72930" anchor="ctr">
                    <a:lnL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30" marR="72930" marT="72930" marB="72930" anchor="ctr">
                    <a:lnL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30" marR="72930" marT="72930" marB="72930" anchor="ctr">
                    <a:lnL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0DC"/>
                    </a:solidFill>
                  </a:tcPr>
                </a:tc>
              </a:tr>
              <a:tr h="236166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30" marR="72930" marT="72930" marB="72930" anchor="ctr">
                    <a:lnL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30" marR="72930" marT="72930" marB="72930" anchor="ctr">
                    <a:lnL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30" marR="72930" marT="72930" marB="72930" anchor="ctr">
                    <a:lnL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30" marR="72930" marT="72930" marB="72930" anchor="ctr">
                    <a:lnL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30" marR="72930" marT="72930" marB="72930" anchor="ctr">
                    <a:lnL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30" marR="72930" marT="72930" marB="72930" anchor="ctr">
                    <a:lnL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80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0DC"/>
                    </a:solidFill>
                  </a:tcPr>
                </a:tc>
              </a:tr>
            </a:tbl>
          </a:graphicData>
        </a:graphic>
      </p:graphicFrame>
      <p:sp>
        <p:nvSpPr>
          <p:cNvPr name="Freeform 11" id="11"/>
          <p:cNvSpPr/>
          <p:nvPr/>
        </p:nvSpPr>
        <p:spPr>
          <a:xfrm flipH="false" flipV="false" rot="0">
            <a:off x="6446693" y="5660714"/>
            <a:ext cx="835596" cy="746789"/>
          </a:xfrm>
          <a:custGeom>
            <a:avLst/>
            <a:gdLst/>
            <a:ahLst/>
            <a:cxnLst/>
            <a:rect r="r" b="b" t="t" l="l"/>
            <a:pathLst>
              <a:path h="746789" w="835596">
                <a:moveTo>
                  <a:pt x="0" y="0"/>
                </a:moveTo>
                <a:lnTo>
                  <a:pt x="835596" y="0"/>
                </a:lnTo>
                <a:lnTo>
                  <a:pt x="835596" y="746789"/>
                </a:lnTo>
                <a:lnTo>
                  <a:pt x="0" y="7467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477324" y="4426679"/>
            <a:ext cx="804965" cy="719413"/>
          </a:xfrm>
          <a:custGeom>
            <a:avLst/>
            <a:gdLst/>
            <a:ahLst/>
            <a:cxnLst/>
            <a:rect r="r" b="b" t="t" l="l"/>
            <a:pathLst>
              <a:path h="719413" w="804965">
                <a:moveTo>
                  <a:pt x="0" y="0"/>
                </a:moveTo>
                <a:lnTo>
                  <a:pt x="804965" y="0"/>
                </a:lnTo>
                <a:lnTo>
                  <a:pt x="804965" y="719413"/>
                </a:lnTo>
                <a:lnTo>
                  <a:pt x="0" y="7194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191276" y="2984137"/>
            <a:ext cx="1663793" cy="935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88"/>
              </a:lnSpc>
              <a:spcBef>
                <a:spcPct val="0"/>
              </a:spcBef>
            </a:pPr>
            <a:r>
              <a:rPr lang="en-US" b="true" sz="2488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Reaguje</a:t>
            </a:r>
          </a:p>
          <a:p>
            <a:pPr algn="ctr" marL="0" indent="0" lvl="0">
              <a:lnSpc>
                <a:spcPts val="2488"/>
              </a:lnSpc>
              <a:spcBef>
                <a:spcPct val="0"/>
              </a:spcBef>
            </a:pPr>
            <a:r>
              <a:rPr lang="en-US" b="true" sz="2488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na svoje prostredie?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344917" y="3139113"/>
            <a:ext cx="1663793" cy="625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88"/>
              </a:lnSpc>
              <a:spcBef>
                <a:spcPct val="0"/>
              </a:spcBef>
            </a:pPr>
            <a:r>
              <a:rPr lang="en-US" b="true" sz="2488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Učí sa robiť veci inak?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860857" y="2984137"/>
            <a:ext cx="2037900" cy="935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88"/>
              </a:lnSpc>
              <a:spcBef>
                <a:spcPct val="0"/>
              </a:spcBef>
            </a:pPr>
            <a:r>
              <a:rPr lang="en-US" b="true" sz="2488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Vníma svoje okolie pomocou senzorov?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832455" y="7045871"/>
            <a:ext cx="1973117" cy="316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88"/>
              </a:lnSpc>
              <a:spcBef>
                <a:spcPct val="0"/>
              </a:spcBef>
            </a:pPr>
            <a:r>
              <a:rPr lang="en-US" b="true" sz="2488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Gramofón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832455" y="4604790"/>
            <a:ext cx="1973117" cy="316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88"/>
              </a:lnSpc>
              <a:spcBef>
                <a:spcPct val="0"/>
              </a:spcBef>
            </a:pPr>
            <a:r>
              <a:rPr lang="en-US" b="true" sz="2488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Kalkulačka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002635" y="5638612"/>
            <a:ext cx="1632758" cy="625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88"/>
              </a:lnSpc>
              <a:spcBef>
                <a:spcPct val="0"/>
              </a:spcBef>
            </a:pPr>
            <a:r>
              <a:rPr lang="en-US" b="true" sz="2488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Samojazdiace </a:t>
            </a:r>
            <a:r>
              <a:rPr lang="en-US" b="true" sz="2488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auto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832455" y="7969574"/>
            <a:ext cx="1973117" cy="935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88"/>
              </a:lnSpc>
              <a:spcBef>
                <a:spcPct val="0"/>
              </a:spcBef>
            </a:pPr>
            <a:r>
              <a:rPr lang="en-US" b="true" sz="2488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Hlasový asistent (napr.</a:t>
            </a:r>
            <a:r>
              <a:rPr lang="en-US" b="true" sz="2488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 Siri,</a:t>
            </a:r>
          </a:p>
          <a:p>
            <a:pPr algn="ctr" marL="0" indent="0" lvl="0">
              <a:lnSpc>
                <a:spcPts val="2488"/>
              </a:lnSpc>
              <a:spcBef>
                <a:spcPct val="0"/>
              </a:spcBef>
            </a:pPr>
            <a:r>
              <a:rPr lang="en-US" b="true" sz="2488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Alexa)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359401" y="3139113"/>
            <a:ext cx="1886743" cy="625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88"/>
              </a:lnSpc>
              <a:spcBef>
                <a:spcPct val="0"/>
              </a:spcBef>
            </a:pPr>
            <a:r>
              <a:rPr lang="en-US" b="true" sz="2488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Rozhoduje sa</a:t>
            </a:r>
          </a:p>
          <a:p>
            <a:pPr algn="ctr" marL="0" indent="0" lvl="0">
              <a:lnSpc>
                <a:spcPts val="2488"/>
              </a:lnSpc>
              <a:spcBef>
                <a:spcPct val="0"/>
              </a:spcBef>
            </a:pPr>
            <a:r>
              <a:rPr lang="en-US" b="true" sz="2488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a plánuje?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335362" y="2984137"/>
            <a:ext cx="1886743" cy="935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88"/>
              </a:lnSpc>
              <a:spcBef>
                <a:spcPct val="0"/>
              </a:spcBef>
            </a:pPr>
            <a:r>
              <a:rPr lang="en-US" b="true" sz="2488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Využíva </a:t>
            </a:r>
          </a:p>
          <a:p>
            <a:pPr algn="ctr" marL="0" indent="0" lvl="0">
              <a:lnSpc>
                <a:spcPts val="2488"/>
              </a:lnSpc>
              <a:spcBef>
                <a:spcPct val="0"/>
              </a:spcBef>
            </a:pPr>
            <a:r>
              <a:rPr lang="en-US" b="true" sz="2488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umelú inteligenciu?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05</a:t>
              </a:r>
            </a:p>
          </p:txBody>
        </p:sp>
      </p:grp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3792395" y="1373175"/>
          <a:ext cx="23713623" cy="14429668"/>
        </p:xfrm>
        <a:graphic>
          <a:graphicData uri="http://schemas.openxmlformats.org/drawingml/2006/table">
            <a:tbl>
              <a:tblPr/>
              <a:tblGrid>
                <a:gridCol w="3880952"/>
                <a:gridCol w="4112291"/>
                <a:gridCol w="4112291"/>
                <a:gridCol w="4112291"/>
                <a:gridCol w="4112291"/>
                <a:gridCol w="3383506"/>
              </a:tblGrid>
              <a:tr h="263961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0DC"/>
                    </a:solidFill>
                  </a:tcPr>
                </a:tc>
              </a:tr>
              <a:tr h="235801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0DC"/>
                    </a:solidFill>
                  </a:tcPr>
                </a:tc>
              </a:tr>
              <a:tr h="235801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0DC"/>
                    </a:solidFill>
                  </a:tcPr>
                </a:tc>
              </a:tr>
              <a:tr h="235801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0DC"/>
                    </a:solidFill>
                  </a:tcPr>
                </a:tc>
              </a:tr>
              <a:tr h="235801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0DC"/>
                    </a:solidFill>
                  </a:tcPr>
                </a:tc>
              </a:tr>
              <a:tr h="235801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E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79"/>
                        </a:lnSpc>
                        <a:defRPr/>
                      </a:pPr>
                      <a:endParaRPr lang="en-US" sz="1100"/>
                    </a:p>
                  </a:txBody>
                  <a:tcPr marL="72908" marR="72908" marT="72908" marB="72908" anchor="ctr">
                    <a:lnL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9757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0DC"/>
                    </a:solidFill>
                  </a:tcPr>
                </a:tc>
              </a:tr>
            </a:tbl>
          </a:graphicData>
        </a:graphic>
      </p:graphicFrame>
      <p:sp>
        <p:nvSpPr>
          <p:cNvPr name="TextBox 6" id="6"/>
          <p:cNvSpPr txBox="true"/>
          <p:nvPr/>
        </p:nvSpPr>
        <p:spPr>
          <a:xfrm rot="0">
            <a:off x="8231822" y="1622860"/>
            <a:ext cx="1663289" cy="935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87"/>
              </a:lnSpc>
              <a:spcBef>
                <a:spcPct val="0"/>
              </a:spcBef>
            </a:pPr>
            <a:r>
              <a:rPr lang="en-US" b="true" sz="2487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Reaguje</a:t>
            </a:r>
          </a:p>
          <a:p>
            <a:pPr algn="ctr" marL="0" indent="0" lvl="0">
              <a:lnSpc>
                <a:spcPts val="2487"/>
              </a:lnSpc>
              <a:spcBef>
                <a:spcPct val="0"/>
              </a:spcBef>
            </a:pPr>
            <a:r>
              <a:rPr lang="en-US" b="true" sz="2487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na svoje prostredie?</a:t>
            </a:r>
            <a:r>
              <a:rPr lang="en-US" b="true" sz="2487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371772" y="1783291"/>
            <a:ext cx="1663289" cy="62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87"/>
              </a:lnSpc>
              <a:spcBef>
                <a:spcPct val="0"/>
              </a:spcBef>
            </a:pPr>
            <a:r>
              <a:rPr lang="en-US" b="true" sz="2487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Učí sa robiť veci inak?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972140" y="1628363"/>
            <a:ext cx="1907258" cy="935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87"/>
              </a:lnSpc>
              <a:spcBef>
                <a:spcPct val="0"/>
              </a:spcBef>
            </a:pPr>
            <a:r>
              <a:rPr lang="en-US" b="true" sz="2487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Vníma svoje okolie pomocou senzorov?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861284" y="8085658"/>
            <a:ext cx="1972519" cy="315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87"/>
              </a:lnSpc>
              <a:spcBef>
                <a:spcPct val="0"/>
              </a:spcBef>
            </a:pPr>
            <a:r>
              <a:rPr lang="en-US" b="true" sz="2487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Smartón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861284" y="3203285"/>
            <a:ext cx="1972519" cy="315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87"/>
              </a:lnSpc>
              <a:spcBef>
                <a:spcPct val="0"/>
              </a:spcBef>
            </a:pPr>
            <a:r>
              <a:rPr lang="en-US" b="true" sz="2487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Mikrovlnka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861284" y="4487672"/>
            <a:ext cx="1972519" cy="315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87"/>
              </a:lnSpc>
              <a:spcBef>
                <a:spcPct val="0"/>
              </a:spcBef>
            </a:pPr>
            <a:r>
              <a:rPr lang="en-US" b="true" sz="2487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Navigácia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861284" y="5680925"/>
            <a:ext cx="1972519" cy="315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87"/>
              </a:lnSpc>
              <a:spcBef>
                <a:spcPct val="0"/>
              </a:spcBef>
            </a:pPr>
            <a:r>
              <a:rPr lang="en-US" b="true" sz="2487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Foťák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861284" y="6728363"/>
            <a:ext cx="1972519" cy="62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87"/>
              </a:lnSpc>
              <a:spcBef>
                <a:spcPct val="0"/>
              </a:spcBef>
            </a:pPr>
            <a:r>
              <a:rPr lang="en-US" b="true" sz="2487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Robotický vysávač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385646" y="1783291"/>
            <a:ext cx="1886171" cy="62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87"/>
              </a:lnSpc>
              <a:spcBef>
                <a:spcPct val="0"/>
              </a:spcBef>
            </a:pPr>
            <a:r>
              <a:rPr lang="en-US" b="true" sz="2487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Rozhoduje sa</a:t>
            </a:r>
          </a:p>
          <a:p>
            <a:pPr algn="ctr" marL="0" indent="0" lvl="0">
              <a:lnSpc>
                <a:spcPts val="2487"/>
              </a:lnSpc>
              <a:spcBef>
                <a:spcPct val="0"/>
              </a:spcBef>
            </a:pPr>
            <a:r>
              <a:rPr lang="en-US" b="true" sz="2487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a plánuje?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368274" y="1628363"/>
            <a:ext cx="1886171" cy="935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87"/>
              </a:lnSpc>
              <a:spcBef>
                <a:spcPct val="0"/>
              </a:spcBef>
            </a:pPr>
            <a:r>
              <a:rPr lang="en-US" b="true" sz="2487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Využíva </a:t>
            </a:r>
          </a:p>
          <a:p>
            <a:pPr algn="ctr" marL="0" indent="0" lvl="0">
              <a:lnSpc>
                <a:spcPts val="2487"/>
              </a:lnSpc>
              <a:spcBef>
                <a:spcPct val="0"/>
              </a:spcBef>
            </a:pPr>
            <a:r>
              <a:rPr lang="en-US" b="true" sz="2487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umelú inteligenciu?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174312" y="3543340"/>
            <a:ext cx="1836177" cy="489647"/>
          </a:xfrm>
          <a:custGeom>
            <a:avLst/>
            <a:gdLst/>
            <a:ahLst/>
            <a:cxnLst/>
            <a:rect r="r" b="b" t="t" l="l"/>
            <a:pathLst>
              <a:path h="489647" w="1836177">
                <a:moveTo>
                  <a:pt x="0" y="0"/>
                </a:moveTo>
                <a:lnTo>
                  <a:pt x="1836176" y="0"/>
                </a:lnTo>
                <a:lnTo>
                  <a:pt x="1836176" y="489648"/>
                </a:lnTo>
                <a:lnTo>
                  <a:pt x="0" y="4896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1174312" y="1002282"/>
            <a:ext cx="1989599" cy="1989599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5379C2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07"/>
                </a:lnSpc>
                <a:spcBef>
                  <a:spcPct val="0"/>
                </a:spcBef>
              </a:pPr>
              <a:r>
                <a:rPr lang="en-US" b="true" sz="2699" strike="noStrike" u="none">
                  <a:solidFill>
                    <a:srgbClr val="5379C2"/>
                  </a:solidFill>
                  <a:latin typeface="Darker Grotesque 1 Bold"/>
                  <a:ea typeface="Darker Grotesque 1 Bold"/>
                  <a:cs typeface="Darker Grotesque 1 Bold"/>
                  <a:sym typeface="Darker Grotesque 1 Bold"/>
                </a:rPr>
                <a:t>Aktivita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06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735933" y="2875544"/>
            <a:ext cx="3772229" cy="3772229"/>
          </a:xfrm>
          <a:custGeom>
            <a:avLst/>
            <a:gdLst/>
            <a:ahLst/>
            <a:cxnLst/>
            <a:rect r="r" b="b" t="t" l="l"/>
            <a:pathLst>
              <a:path h="3772229" w="3772229">
                <a:moveTo>
                  <a:pt x="0" y="0"/>
                </a:moveTo>
                <a:lnTo>
                  <a:pt x="3772229" y="0"/>
                </a:lnTo>
                <a:lnTo>
                  <a:pt x="3772229" y="3772229"/>
                </a:lnTo>
                <a:lnTo>
                  <a:pt x="0" y="37722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19050" cap="sq">
            <a:solidFill>
              <a:srgbClr val="D35773"/>
            </a:solidFill>
            <a:prstDash val="lgDash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4819786" y="7491687"/>
            <a:ext cx="2555207" cy="2114264"/>
          </a:xfrm>
          <a:custGeom>
            <a:avLst/>
            <a:gdLst/>
            <a:ahLst/>
            <a:cxnLst/>
            <a:rect r="r" b="b" t="t" l="l"/>
            <a:pathLst>
              <a:path h="2114264" w="2555207">
                <a:moveTo>
                  <a:pt x="0" y="0"/>
                </a:moveTo>
                <a:lnTo>
                  <a:pt x="2555207" y="0"/>
                </a:lnTo>
                <a:lnTo>
                  <a:pt x="2555207" y="2114264"/>
                </a:lnTo>
                <a:lnTo>
                  <a:pt x="0" y="21142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255061" y="2875544"/>
            <a:ext cx="7842329" cy="3836448"/>
          </a:xfrm>
          <a:custGeom>
            <a:avLst/>
            <a:gdLst/>
            <a:ahLst/>
            <a:cxnLst/>
            <a:rect r="r" b="b" t="t" l="l"/>
            <a:pathLst>
              <a:path h="3836448" w="7842329">
                <a:moveTo>
                  <a:pt x="0" y="0"/>
                </a:moveTo>
                <a:lnTo>
                  <a:pt x="7842329" y="0"/>
                </a:lnTo>
                <a:lnTo>
                  <a:pt x="7842329" y="3836448"/>
                </a:lnTo>
                <a:lnTo>
                  <a:pt x="0" y="38364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961498" y="7060947"/>
            <a:ext cx="3321100" cy="576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37"/>
              </a:lnSpc>
              <a:spcBef>
                <a:spcPct val="0"/>
              </a:spcBef>
            </a:pPr>
            <a:r>
              <a:rPr lang="en-US" sz="4337" strike="noStrike" u="sng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  <a:hlinkClick r:id="rId5" tooltip="https://www.google.com/search?q=emoji+kitchen&amp;oq=emoji+kithcen&amp;gs_lcrp=EgZjaHJvbWUyBggAEEUYOdIBCDIxNTlqMGo3qAIAsAIA&amp;sourceid=chrome&amp;ie=UTF-8"/>
              </a:rPr>
              <a:t>Emoji kitchen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568914" y="1608719"/>
            <a:ext cx="4106267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343"/>
              </a:lnSpc>
              <a:spcBef>
                <a:spcPct val="0"/>
              </a:spcBef>
            </a:pPr>
            <a:r>
              <a:rPr lang="en-US" sz="6119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uvar si smajlíka!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920173" y="5882967"/>
            <a:ext cx="6535782" cy="1340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525"/>
              </a:lnSpc>
              <a:spcBef>
                <a:spcPct val="0"/>
              </a:spcBef>
            </a:pPr>
            <a:r>
              <a:rPr lang="en-US" sz="8771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MAJTE SA</a:t>
            </a:r>
            <a:r>
              <a:rPr lang="en-US" sz="8771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, KAMOŠI!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1A0BAF1496DF4FAB07CBD7D8C6381B" ma:contentTypeVersion="19" ma:contentTypeDescription="Umožňuje vytvoriť nový dokument." ma:contentTypeScope="" ma:versionID="3db19543bc0dd24b8106627fcd994421">
  <xsd:schema xmlns:xsd="http://www.w3.org/2001/XMLSchema" xmlns:xs="http://www.w3.org/2001/XMLSchema" xmlns:p="http://schemas.microsoft.com/office/2006/metadata/properties" xmlns:ns2="801d1ffc-f101-4564-a76a-00269611aa3a" xmlns:ns3="d8c3ba35-2df7-4286-bb89-1a2c65673428" targetNamespace="http://schemas.microsoft.com/office/2006/metadata/properties" ma:root="true" ma:fieldsID="0ddd912887f4bd92d796eeb679c15e10" ns2:_="" ns3:_="">
    <xsd:import namespace="801d1ffc-f101-4564-a76a-00269611aa3a"/>
    <xsd:import namespace="d8c3ba35-2df7-4286-bb89-1a2c656734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d1ffc-f101-4564-a76a-00269611aa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Značky obrázka" ma:readOnly="false" ma:fieldId="{5cf76f15-5ced-4ddc-b409-7134ff3c332f}" ma:taxonomyMulti="true" ma:sspId="67c43d87-ff39-4d00-81f3-324a00379f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3ba35-2df7-4286-bb89-1a2c656734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986e7f3-5779-4bfa-b9ff-27201219e08a}" ma:internalName="TaxCatchAll" ma:showField="CatchAllData" ma:web="d8c3ba35-2df7-4286-bb89-1a2c656734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c3ba35-2df7-4286-bb89-1a2c65673428" xsi:nil="true"/>
    <lcf76f155ced4ddcb4097134ff3c332f xmlns="801d1ffc-f101-4564-a76a-00269611aa3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92100CA-7C1F-432C-968C-D528783CE1EB}"/>
</file>

<file path=customXml/itemProps2.xml><?xml version="1.0" encoding="utf-8"?>
<ds:datastoreItem xmlns:ds="http://schemas.openxmlformats.org/officeDocument/2006/customXml" ds:itemID="{AAA9CF0A-E1ED-4288-BEF2-B541D15607A8}"/>
</file>

<file path=customXml/itemProps3.xml><?xml version="1.0" encoding="utf-8"?>
<ds:datastoreItem xmlns:ds="http://schemas.openxmlformats.org/officeDocument/2006/customXml" ds:itemID="{C4C7BCC9-BE7F-4720-AB82-41A768B680A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02_prezentácia Roboti v múzeu</dc:title>
  <cp:revision>1</cp:revision>
  <dcterms:created xsi:type="dcterms:W3CDTF">2006-08-16T00:00:00Z</dcterms:created>
  <dcterms:modified xsi:type="dcterms:W3CDTF">2011-08-01T06:04:30Z</dcterms:modified>
  <dc:identifier>DAGvMN6zKr8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0x010100A01A0BAF1496DF4FAB07CBD7D8C6381B</vt:lpwstr>
  </property>
</Properties>
</file>